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9144000" cy="5156200"/>
  <p:notesSz cx="9144000" cy="5156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z.vc/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15875" y="-4462"/>
            <a:ext cx="9170987" cy="5161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959" y="439808"/>
            <a:ext cx="2364955" cy="805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803844"/>
            <a:ext cx="114300" cy="1765007"/>
          </a:xfrm>
          <a:custGeom>
            <a:avLst/>
            <a:gdLst/>
            <a:ahLst/>
            <a:cxnLst/>
            <a:rect l="l" t="t" r="r" b="b"/>
            <a:pathLst>
              <a:path w="114300" h="1765007">
                <a:moveTo>
                  <a:pt x="0" y="1765007"/>
                </a:moveTo>
                <a:lnTo>
                  <a:pt x="114300" y="1765007"/>
                </a:lnTo>
                <a:lnTo>
                  <a:pt x="114300" y="0"/>
                </a:lnTo>
                <a:lnTo>
                  <a:pt x="0" y="0"/>
                </a:lnTo>
                <a:lnTo>
                  <a:pt x="0" y="1765007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9258" y="1845805"/>
            <a:ext cx="6930754" cy="17650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85725">
              <a:lnSpc>
                <a:spcPts val="4685"/>
              </a:lnSpc>
              <a:spcBef>
                <a:spcPts val="234"/>
              </a:spcBef>
            </a:pPr>
            <a:r>
              <a:rPr sz="6750" b="1" spc="0" baseline="3034" dirty="0">
                <a:solidFill>
                  <a:srgbClr val="FFFFFF"/>
                </a:solidFill>
                <a:latin typeface="Calibri"/>
                <a:cs typeface="Calibri"/>
              </a:rPr>
              <a:t>10 MANEIRAS DE DEIXAR A</a:t>
            </a:r>
            <a:endParaRPr sz="4500">
              <a:latin typeface="Calibri"/>
              <a:cs typeface="Calibri"/>
            </a:endParaRPr>
          </a:p>
          <a:p>
            <a:pPr marL="12700">
              <a:lnSpc>
                <a:spcPts val="4600"/>
              </a:lnSpc>
            </a:pPr>
            <a:r>
              <a:rPr sz="6750" b="1" spc="0" baseline="36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6750" b="1" spc="-125" baseline="364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6750" b="1" spc="0" baseline="3640" dirty="0">
                <a:solidFill>
                  <a:srgbClr val="FFFFFF"/>
                </a:solidFill>
                <a:latin typeface="Calibri"/>
                <a:cs typeface="Calibri"/>
              </a:rPr>
              <a:t>A PLANILHA MAIS BONI</a:t>
            </a:r>
            <a:r>
              <a:rPr sz="6750" b="1" spc="-359" baseline="36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6750" b="1" spc="0" baseline="36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4500">
              <a:latin typeface="Calibri"/>
              <a:cs typeface="Calibri"/>
            </a:endParaRPr>
          </a:p>
          <a:p>
            <a:pPr marL="12700" marR="85725">
              <a:lnSpc>
                <a:spcPts val="4600"/>
              </a:lnSpc>
            </a:pPr>
            <a:r>
              <a:rPr sz="6750" b="1" spc="-254" baseline="364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6750" b="1" spc="-50" baseline="3640" dirty="0">
                <a:solidFill>
                  <a:srgbClr val="FFFFFF"/>
                </a:solidFill>
                <a:latin typeface="Calibri"/>
                <a:cs typeface="Calibri"/>
              </a:rPr>
              <a:t>Á</a:t>
            </a:r>
            <a:r>
              <a:rPr sz="6750" b="1" spc="0" baseline="3640" dirty="0">
                <a:solidFill>
                  <a:srgbClr val="FFFFFF"/>
                </a:solidFill>
                <a:latin typeface="Calibri"/>
                <a:cs typeface="Calibri"/>
              </a:rPr>
              <a:t>CIL DE U</a:t>
            </a:r>
            <a:r>
              <a:rPr sz="6750" b="1" spc="-54" baseline="36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6750" b="1" spc="0" baseline="3640" dirty="0">
                <a:solidFill>
                  <a:srgbClr val="FFFFFF"/>
                </a:solidFill>
                <a:latin typeface="Calibri"/>
                <a:cs typeface="Calibri"/>
              </a:rPr>
              <a:t>AR!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728070" y="2429878"/>
            <a:ext cx="389898" cy="596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685"/>
              </a:lnSpc>
              <a:spcBef>
                <a:spcPts val="234"/>
              </a:spcBef>
            </a:pPr>
            <a:r>
              <a:rPr sz="6750" b="1" spc="0" baseline="303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4000" cy="5144389"/>
          </a:xfrm>
          <a:custGeom>
            <a:avLst/>
            <a:gdLst/>
            <a:ahLst/>
            <a:cxnLst/>
            <a:rect l="l" t="t" r="r" b="b"/>
            <a:pathLst>
              <a:path w="9144000" h="5144389">
                <a:moveTo>
                  <a:pt x="0" y="5144389"/>
                </a:moveTo>
                <a:lnTo>
                  <a:pt x="9144000" y="5144389"/>
                </a:lnTo>
                <a:lnTo>
                  <a:pt x="9144000" y="0"/>
                </a:lnTo>
                <a:lnTo>
                  <a:pt x="0" y="0"/>
                </a:lnTo>
                <a:lnTo>
                  <a:pt x="0" y="5144389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6566" y="1406147"/>
            <a:ext cx="1515427" cy="2347509"/>
          </a:xfrm>
          <a:custGeom>
            <a:avLst/>
            <a:gdLst/>
            <a:ahLst/>
            <a:cxnLst/>
            <a:rect l="l" t="t" r="r" b="b"/>
            <a:pathLst>
              <a:path w="1515427" h="2347509">
                <a:moveTo>
                  <a:pt x="1170357" y="2229978"/>
                </a:moveTo>
                <a:lnTo>
                  <a:pt x="1209488" y="2207354"/>
                </a:lnTo>
                <a:lnTo>
                  <a:pt x="1246570" y="2182800"/>
                </a:lnTo>
                <a:lnTo>
                  <a:pt x="1281588" y="2156321"/>
                </a:lnTo>
                <a:lnTo>
                  <a:pt x="1314371" y="2127945"/>
                </a:lnTo>
                <a:lnTo>
                  <a:pt x="1344867" y="2097675"/>
                </a:lnTo>
                <a:lnTo>
                  <a:pt x="1373076" y="2065510"/>
                </a:lnTo>
                <a:lnTo>
                  <a:pt x="1399000" y="2031452"/>
                </a:lnTo>
                <a:lnTo>
                  <a:pt x="1422639" y="1995501"/>
                </a:lnTo>
                <a:lnTo>
                  <a:pt x="1443995" y="1957656"/>
                </a:lnTo>
                <a:lnTo>
                  <a:pt x="1462917" y="1917958"/>
                </a:lnTo>
                <a:lnTo>
                  <a:pt x="1478956" y="1876518"/>
                </a:lnTo>
                <a:lnTo>
                  <a:pt x="1492082" y="1833345"/>
                </a:lnTo>
                <a:lnTo>
                  <a:pt x="1502294" y="1788435"/>
                </a:lnTo>
                <a:lnTo>
                  <a:pt x="1509589" y="1741790"/>
                </a:lnTo>
                <a:lnTo>
                  <a:pt x="1513967" y="1693408"/>
                </a:lnTo>
                <a:lnTo>
                  <a:pt x="1515427" y="1643288"/>
                </a:lnTo>
                <a:lnTo>
                  <a:pt x="1515420" y="1640364"/>
                </a:lnTo>
                <a:lnTo>
                  <a:pt x="1513859" y="1600896"/>
                </a:lnTo>
                <a:lnTo>
                  <a:pt x="1509575" y="1562446"/>
                </a:lnTo>
                <a:lnTo>
                  <a:pt x="1502568" y="1525014"/>
                </a:lnTo>
                <a:lnTo>
                  <a:pt x="1492838" y="1488601"/>
                </a:lnTo>
                <a:lnTo>
                  <a:pt x="1480388" y="1453207"/>
                </a:lnTo>
                <a:lnTo>
                  <a:pt x="1460403" y="1409075"/>
                </a:lnTo>
                <a:lnTo>
                  <a:pt x="1441739" y="1375859"/>
                </a:lnTo>
                <a:lnTo>
                  <a:pt x="1420557" y="1344152"/>
                </a:lnTo>
                <a:lnTo>
                  <a:pt x="1396854" y="1313954"/>
                </a:lnTo>
                <a:lnTo>
                  <a:pt x="1365845" y="1280514"/>
                </a:lnTo>
                <a:lnTo>
                  <a:pt x="1338370" y="1255381"/>
                </a:lnTo>
                <a:lnTo>
                  <a:pt x="1308760" y="1231991"/>
                </a:lnTo>
                <a:lnTo>
                  <a:pt x="1277013" y="1210348"/>
                </a:lnTo>
                <a:lnTo>
                  <a:pt x="1243129" y="1190453"/>
                </a:lnTo>
                <a:lnTo>
                  <a:pt x="1203056" y="1170491"/>
                </a:lnTo>
                <a:lnTo>
                  <a:pt x="1157542" y="1152220"/>
                </a:lnTo>
                <a:lnTo>
                  <a:pt x="1121723" y="1140740"/>
                </a:lnTo>
                <a:lnTo>
                  <a:pt x="1084460" y="1131164"/>
                </a:lnTo>
                <a:lnTo>
                  <a:pt x="1045756" y="1123492"/>
                </a:lnTo>
                <a:lnTo>
                  <a:pt x="1005611" y="1117723"/>
                </a:lnTo>
                <a:lnTo>
                  <a:pt x="1005611" y="1112453"/>
                </a:lnTo>
                <a:lnTo>
                  <a:pt x="1044868" y="1101585"/>
                </a:lnTo>
                <a:lnTo>
                  <a:pt x="1081899" y="1088847"/>
                </a:lnTo>
                <a:lnTo>
                  <a:pt x="1128341" y="1068817"/>
                </a:lnTo>
                <a:lnTo>
                  <a:pt x="1171434" y="1045305"/>
                </a:lnTo>
                <a:lnTo>
                  <a:pt x="1210833" y="1018659"/>
                </a:lnTo>
                <a:lnTo>
                  <a:pt x="1240762" y="994368"/>
                </a:lnTo>
                <a:lnTo>
                  <a:pt x="1276887" y="958845"/>
                </a:lnTo>
                <a:lnTo>
                  <a:pt x="1308696" y="919743"/>
                </a:lnTo>
                <a:lnTo>
                  <a:pt x="1335472" y="878572"/>
                </a:lnTo>
                <a:lnTo>
                  <a:pt x="1358624" y="833650"/>
                </a:lnTo>
                <a:lnTo>
                  <a:pt x="1373339" y="797876"/>
                </a:lnTo>
                <a:lnTo>
                  <a:pt x="1385785" y="760320"/>
                </a:lnTo>
                <a:lnTo>
                  <a:pt x="1395927" y="720992"/>
                </a:lnTo>
                <a:lnTo>
                  <a:pt x="1404890" y="671781"/>
                </a:lnTo>
                <a:lnTo>
                  <a:pt x="1409260" y="633617"/>
                </a:lnTo>
                <a:lnTo>
                  <a:pt x="1411613" y="594373"/>
                </a:lnTo>
                <a:lnTo>
                  <a:pt x="1412059" y="565446"/>
                </a:lnTo>
                <a:lnTo>
                  <a:pt x="1411899" y="551642"/>
                </a:lnTo>
                <a:lnTo>
                  <a:pt x="1409958" y="511119"/>
                </a:lnTo>
                <a:lnTo>
                  <a:pt x="1405826" y="471928"/>
                </a:lnTo>
                <a:lnTo>
                  <a:pt x="1399502" y="434068"/>
                </a:lnTo>
                <a:lnTo>
                  <a:pt x="1387661" y="385658"/>
                </a:lnTo>
                <a:lnTo>
                  <a:pt x="1371926" y="339612"/>
                </a:lnTo>
                <a:lnTo>
                  <a:pt x="1353934" y="299215"/>
                </a:lnTo>
                <a:lnTo>
                  <a:pt x="1335307" y="265400"/>
                </a:lnTo>
                <a:lnTo>
                  <a:pt x="1314199" y="233547"/>
                </a:lnTo>
                <a:lnTo>
                  <a:pt x="1282195" y="194130"/>
                </a:lnTo>
                <a:lnTo>
                  <a:pt x="1255298" y="166858"/>
                </a:lnTo>
                <a:lnTo>
                  <a:pt x="1217523" y="135028"/>
                </a:lnTo>
                <a:lnTo>
                  <a:pt x="1177399" y="107394"/>
                </a:lnTo>
                <a:lnTo>
                  <a:pt x="1133694" y="82787"/>
                </a:lnTo>
                <a:lnTo>
                  <a:pt x="1098564" y="66322"/>
                </a:lnTo>
                <a:lnTo>
                  <a:pt x="1061419" y="51564"/>
                </a:lnTo>
                <a:lnTo>
                  <a:pt x="1022261" y="38516"/>
                </a:lnTo>
                <a:lnTo>
                  <a:pt x="983301" y="27830"/>
                </a:lnTo>
                <a:lnTo>
                  <a:pt x="942649" y="18874"/>
                </a:lnTo>
                <a:lnTo>
                  <a:pt x="900304" y="11648"/>
                </a:lnTo>
                <a:lnTo>
                  <a:pt x="856267" y="6155"/>
                </a:lnTo>
                <a:lnTo>
                  <a:pt x="810536" y="2395"/>
                </a:lnTo>
                <a:lnTo>
                  <a:pt x="763112" y="370"/>
                </a:lnTo>
                <a:lnTo>
                  <a:pt x="723796" y="0"/>
                </a:lnTo>
                <a:lnTo>
                  <a:pt x="710265" y="127"/>
                </a:lnTo>
                <a:lnTo>
                  <a:pt x="670317" y="1278"/>
                </a:lnTo>
                <a:lnTo>
                  <a:pt x="631336" y="3581"/>
                </a:lnTo>
                <a:lnTo>
                  <a:pt x="593322" y="7036"/>
                </a:lnTo>
                <a:lnTo>
                  <a:pt x="544139" y="13434"/>
                </a:lnTo>
                <a:lnTo>
                  <a:pt x="496671" y="21879"/>
                </a:lnTo>
                <a:lnTo>
                  <a:pt x="448835" y="32380"/>
                </a:lnTo>
                <a:lnTo>
                  <a:pt x="410436" y="42038"/>
                </a:lnTo>
                <a:lnTo>
                  <a:pt x="362179" y="56028"/>
                </a:lnTo>
                <a:lnTo>
                  <a:pt x="317287" y="71292"/>
                </a:lnTo>
                <a:lnTo>
                  <a:pt x="280902" y="85468"/>
                </a:lnTo>
                <a:lnTo>
                  <a:pt x="243456" y="101616"/>
                </a:lnTo>
                <a:lnTo>
                  <a:pt x="199071" y="123483"/>
                </a:lnTo>
                <a:lnTo>
                  <a:pt x="156539" y="148445"/>
                </a:lnTo>
                <a:lnTo>
                  <a:pt x="120336" y="172419"/>
                </a:lnTo>
                <a:lnTo>
                  <a:pt x="86685" y="201780"/>
                </a:lnTo>
                <a:lnTo>
                  <a:pt x="63635" y="241005"/>
                </a:lnTo>
                <a:lnTo>
                  <a:pt x="53707" y="287773"/>
                </a:lnTo>
                <a:lnTo>
                  <a:pt x="51288" y="333092"/>
                </a:lnTo>
                <a:lnTo>
                  <a:pt x="50856" y="386537"/>
                </a:lnTo>
                <a:lnTo>
                  <a:pt x="51047" y="401011"/>
                </a:lnTo>
                <a:lnTo>
                  <a:pt x="52540" y="439382"/>
                </a:lnTo>
                <a:lnTo>
                  <a:pt x="56420" y="477324"/>
                </a:lnTo>
                <a:lnTo>
                  <a:pt x="66809" y="516135"/>
                </a:lnTo>
                <a:lnTo>
                  <a:pt x="97510" y="541334"/>
                </a:lnTo>
                <a:lnTo>
                  <a:pt x="143788" y="529689"/>
                </a:lnTo>
                <a:lnTo>
                  <a:pt x="179883" y="508758"/>
                </a:lnTo>
                <a:lnTo>
                  <a:pt x="189529" y="502919"/>
                </a:lnTo>
                <a:lnTo>
                  <a:pt x="220879" y="484842"/>
                </a:lnTo>
                <a:lnTo>
                  <a:pt x="243793" y="472324"/>
                </a:lnTo>
                <a:lnTo>
                  <a:pt x="268321" y="459436"/>
                </a:lnTo>
                <a:lnTo>
                  <a:pt x="294972" y="446023"/>
                </a:lnTo>
                <a:lnTo>
                  <a:pt x="316763" y="435812"/>
                </a:lnTo>
                <a:lnTo>
                  <a:pt x="339435" y="425879"/>
                </a:lnTo>
                <a:lnTo>
                  <a:pt x="362986" y="416222"/>
                </a:lnTo>
                <a:lnTo>
                  <a:pt x="387417" y="406842"/>
                </a:lnTo>
                <a:lnTo>
                  <a:pt x="412730" y="397739"/>
                </a:lnTo>
                <a:lnTo>
                  <a:pt x="445741" y="387010"/>
                </a:lnTo>
                <a:lnTo>
                  <a:pt x="469896" y="380633"/>
                </a:lnTo>
                <a:lnTo>
                  <a:pt x="494500" y="375415"/>
                </a:lnTo>
                <a:lnTo>
                  <a:pt x="519554" y="371357"/>
                </a:lnTo>
                <a:lnTo>
                  <a:pt x="545057" y="368457"/>
                </a:lnTo>
                <a:lnTo>
                  <a:pt x="571008" y="366717"/>
                </a:lnTo>
                <a:lnTo>
                  <a:pt x="597408" y="366137"/>
                </a:lnTo>
                <a:lnTo>
                  <a:pt x="599853" y="366142"/>
                </a:lnTo>
                <a:lnTo>
                  <a:pt x="627923" y="366964"/>
                </a:lnTo>
                <a:lnTo>
                  <a:pt x="654645" y="369190"/>
                </a:lnTo>
                <a:lnTo>
                  <a:pt x="680021" y="372819"/>
                </a:lnTo>
                <a:lnTo>
                  <a:pt x="704050" y="377852"/>
                </a:lnTo>
                <a:lnTo>
                  <a:pt x="737565" y="388032"/>
                </a:lnTo>
                <a:lnTo>
                  <a:pt x="762750" y="398460"/>
                </a:lnTo>
                <a:lnTo>
                  <a:pt x="786044" y="410550"/>
                </a:lnTo>
                <a:lnTo>
                  <a:pt x="807169" y="424201"/>
                </a:lnTo>
                <a:lnTo>
                  <a:pt x="826128" y="439415"/>
                </a:lnTo>
                <a:lnTo>
                  <a:pt x="846430" y="460086"/>
                </a:lnTo>
                <a:lnTo>
                  <a:pt x="862012" y="480038"/>
                </a:lnTo>
                <a:lnTo>
                  <a:pt x="875481" y="501595"/>
                </a:lnTo>
                <a:lnTo>
                  <a:pt x="886840" y="524757"/>
                </a:lnTo>
                <a:lnTo>
                  <a:pt x="898686" y="557917"/>
                </a:lnTo>
                <a:lnTo>
                  <a:pt x="904722" y="582412"/>
                </a:lnTo>
                <a:lnTo>
                  <a:pt x="908745" y="607545"/>
                </a:lnTo>
                <a:lnTo>
                  <a:pt x="910757" y="633322"/>
                </a:lnTo>
                <a:lnTo>
                  <a:pt x="911009" y="646452"/>
                </a:lnTo>
                <a:lnTo>
                  <a:pt x="911008" y="647142"/>
                </a:lnTo>
                <a:lnTo>
                  <a:pt x="910042" y="673957"/>
                </a:lnTo>
                <a:lnTo>
                  <a:pt x="907238" y="699913"/>
                </a:lnTo>
                <a:lnTo>
                  <a:pt x="902599" y="725009"/>
                </a:lnTo>
                <a:lnTo>
                  <a:pt x="896125" y="749241"/>
                </a:lnTo>
                <a:lnTo>
                  <a:pt x="887819" y="772609"/>
                </a:lnTo>
                <a:lnTo>
                  <a:pt x="874313" y="801625"/>
                </a:lnTo>
                <a:lnTo>
                  <a:pt x="861343" y="823585"/>
                </a:lnTo>
                <a:lnTo>
                  <a:pt x="846539" y="844214"/>
                </a:lnTo>
                <a:lnTo>
                  <a:pt x="829903" y="863512"/>
                </a:lnTo>
                <a:lnTo>
                  <a:pt x="811432" y="881478"/>
                </a:lnTo>
                <a:lnTo>
                  <a:pt x="785517" y="902214"/>
                </a:lnTo>
                <a:lnTo>
                  <a:pt x="765233" y="915615"/>
                </a:lnTo>
                <a:lnTo>
                  <a:pt x="743466" y="927835"/>
                </a:lnTo>
                <a:lnTo>
                  <a:pt x="720212" y="938874"/>
                </a:lnTo>
                <a:lnTo>
                  <a:pt x="695470" y="948733"/>
                </a:lnTo>
                <a:lnTo>
                  <a:pt x="669239" y="957411"/>
                </a:lnTo>
                <a:lnTo>
                  <a:pt x="643005" y="964478"/>
                </a:lnTo>
                <a:lnTo>
                  <a:pt x="607444" y="971734"/>
                </a:lnTo>
                <a:lnTo>
                  <a:pt x="582627" y="975419"/>
                </a:lnTo>
                <a:lnTo>
                  <a:pt x="556923" y="978182"/>
                </a:lnTo>
                <a:lnTo>
                  <a:pt x="530335" y="980023"/>
                </a:lnTo>
                <a:lnTo>
                  <a:pt x="502864" y="980944"/>
                </a:lnTo>
                <a:lnTo>
                  <a:pt x="290830" y="981059"/>
                </a:lnTo>
                <a:lnTo>
                  <a:pt x="278535" y="981717"/>
                </a:lnTo>
                <a:lnTo>
                  <a:pt x="265978" y="984053"/>
                </a:lnTo>
                <a:lnTo>
                  <a:pt x="254914" y="988069"/>
                </a:lnTo>
                <a:lnTo>
                  <a:pt x="238136" y="1001182"/>
                </a:lnTo>
                <a:lnTo>
                  <a:pt x="230390" y="1012593"/>
                </a:lnTo>
                <a:lnTo>
                  <a:pt x="225634" y="1022952"/>
                </a:lnTo>
                <a:lnTo>
                  <a:pt x="221907" y="1034362"/>
                </a:lnTo>
                <a:lnTo>
                  <a:pt x="218818" y="1047553"/>
                </a:lnTo>
                <a:lnTo>
                  <a:pt x="216369" y="1062529"/>
                </a:lnTo>
                <a:lnTo>
                  <a:pt x="214527" y="1078998"/>
                </a:lnTo>
                <a:lnTo>
                  <a:pt x="213611" y="1090640"/>
                </a:lnTo>
                <a:lnTo>
                  <a:pt x="212900" y="1103135"/>
                </a:lnTo>
                <a:lnTo>
                  <a:pt x="212393" y="1116483"/>
                </a:lnTo>
                <a:lnTo>
                  <a:pt x="212089" y="1130685"/>
                </a:lnTo>
                <a:lnTo>
                  <a:pt x="212073" y="1160541"/>
                </a:lnTo>
                <a:lnTo>
                  <a:pt x="212337" y="1174894"/>
                </a:lnTo>
                <a:lnTo>
                  <a:pt x="212781" y="1188418"/>
                </a:lnTo>
                <a:lnTo>
                  <a:pt x="213406" y="1201112"/>
                </a:lnTo>
                <a:lnTo>
                  <a:pt x="214212" y="1212977"/>
                </a:lnTo>
                <a:lnTo>
                  <a:pt x="216369" y="1234221"/>
                </a:lnTo>
                <a:lnTo>
                  <a:pt x="219702" y="1254150"/>
                </a:lnTo>
                <a:lnTo>
                  <a:pt x="222911" y="1266879"/>
                </a:lnTo>
                <a:lnTo>
                  <a:pt x="226764" y="1278047"/>
                </a:lnTo>
                <a:lnTo>
                  <a:pt x="238161" y="1298197"/>
                </a:lnTo>
                <a:lnTo>
                  <a:pt x="247214" y="1307216"/>
                </a:lnTo>
                <a:lnTo>
                  <a:pt x="257530" y="1313062"/>
                </a:lnTo>
                <a:lnTo>
                  <a:pt x="269397" y="1316594"/>
                </a:lnTo>
                <a:lnTo>
                  <a:pt x="281992" y="1318537"/>
                </a:lnTo>
                <a:lnTo>
                  <a:pt x="296075" y="1319184"/>
                </a:lnTo>
                <a:lnTo>
                  <a:pt x="508772" y="1319293"/>
                </a:lnTo>
                <a:lnTo>
                  <a:pt x="522918" y="1319568"/>
                </a:lnTo>
                <a:lnTo>
                  <a:pt x="564035" y="1321395"/>
                </a:lnTo>
                <a:lnTo>
                  <a:pt x="603168" y="1324724"/>
                </a:lnTo>
                <a:lnTo>
                  <a:pt x="640316" y="1329554"/>
                </a:lnTo>
                <a:lnTo>
                  <a:pt x="675480" y="1335882"/>
                </a:lnTo>
                <a:lnTo>
                  <a:pt x="708660" y="1343707"/>
                </a:lnTo>
                <a:lnTo>
                  <a:pt x="738234" y="1352382"/>
                </a:lnTo>
                <a:lnTo>
                  <a:pt x="776094" y="1366110"/>
                </a:lnTo>
                <a:lnTo>
                  <a:pt x="810688" y="1381921"/>
                </a:lnTo>
                <a:lnTo>
                  <a:pt x="842015" y="1399818"/>
                </a:lnTo>
                <a:lnTo>
                  <a:pt x="872862" y="1422019"/>
                </a:lnTo>
                <a:lnTo>
                  <a:pt x="901720" y="1448479"/>
                </a:lnTo>
                <a:lnTo>
                  <a:pt x="926240" y="1477623"/>
                </a:lnTo>
                <a:lnTo>
                  <a:pt x="946420" y="1509451"/>
                </a:lnTo>
                <a:lnTo>
                  <a:pt x="959376" y="1536699"/>
                </a:lnTo>
                <a:lnTo>
                  <a:pt x="971337" y="1571922"/>
                </a:lnTo>
                <a:lnTo>
                  <a:pt x="979082" y="1609320"/>
                </a:lnTo>
                <a:lnTo>
                  <a:pt x="982605" y="1648892"/>
                </a:lnTo>
                <a:lnTo>
                  <a:pt x="982840" y="1662566"/>
                </a:lnTo>
                <a:lnTo>
                  <a:pt x="982789" y="1668991"/>
                </a:lnTo>
                <a:lnTo>
                  <a:pt x="980046" y="1708745"/>
                </a:lnTo>
                <a:lnTo>
                  <a:pt x="973130" y="1746332"/>
                </a:lnTo>
                <a:lnTo>
                  <a:pt x="962047" y="1781756"/>
                </a:lnTo>
                <a:lnTo>
                  <a:pt x="946547" y="1815268"/>
                </a:lnTo>
                <a:lnTo>
                  <a:pt x="925712" y="1847067"/>
                </a:lnTo>
                <a:lnTo>
                  <a:pt x="900088" y="1875661"/>
                </a:lnTo>
                <a:lnTo>
                  <a:pt x="870118" y="1900756"/>
                </a:lnTo>
                <a:lnTo>
                  <a:pt x="839355" y="1920750"/>
                </a:lnTo>
                <a:lnTo>
                  <a:pt x="805383" y="1938044"/>
                </a:lnTo>
                <a:lnTo>
                  <a:pt x="768199" y="1952630"/>
                </a:lnTo>
                <a:lnTo>
                  <a:pt x="738450" y="1961672"/>
                </a:lnTo>
                <a:lnTo>
                  <a:pt x="703495" y="1969544"/>
                </a:lnTo>
                <a:lnTo>
                  <a:pt x="666293" y="1975165"/>
                </a:lnTo>
                <a:lnTo>
                  <a:pt x="626845" y="1978536"/>
                </a:lnTo>
                <a:lnTo>
                  <a:pt x="569574" y="1979548"/>
                </a:lnTo>
                <a:lnTo>
                  <a:pt x="555739" y="1979254"/>
                </a:lnTo>
                <a:lnTo>
                  <a:pt x="515371" y="1977282"/>
                </a:lnTo>
                <a:lnTo>
                  <a:pt x="476707" y="1973670"/>
                </a:lnTo>
                <a:lnTo>
                  <a:pt x="439747" y="1968417"/>
                </a:lnTo>
                <a:lnTo>
                  <a:pt x="404488" y="1961522"/>
                </a:lnTo>
                <a:lnTo>
                  <a:pt x="369416" y="1952652"/>
                </a:lnTo>
                <a:lnTo>
                  <a:pt x="329875" y="1941359"/>
                </a:lnTo>
                <a:lnTo>
                  <a:pt x="292792" y="1929690"/>
                </a:lnTo>
                <a:lnTo>
                  <a:pt x="258170" y="1917643"/>
                </a:lnTo>
                <a:lnTo>
                  <a:pt x="226009" y="1905212"/>
                </a:lnTo>
                <a:lnTo>
                  <a:pt x="192550" y="1891139"/>
                </a:lnTo>
                <a:lnTo>
                  <a:pt x="156814" y="1874929"/>
                </a:lnTo>
                <a:lnTo>
                  <a:pt x="125798" y="1859416"/>
                </a:lnTo>
                <a:lnTo>
                  <a:pt x="114667" y="1853389"/>
                </a:lnTo>
                <a:lnTo>
                  <a:pt x="99046" y="1845237"/>
                </a:lnTo>
                <a:lnTo>
                  <a:pt x="85376" y="1838898"/>
                </a:lnTo>
                <a:lnTo>
                  <a:pt x="73657" y="1834372"/>
                </a:lnTo>
                <a:lnTo>
                  <a:pt x="63889" y="1831657"/>
                </a:lnTo>
                <a:lnTo>
                  <a:pt x="56070" y="1830752"/>
                </a:lnTo>
                <a:lnTo>
                  <a:pt x="53675" y="1830813"/>
                </a:lnTo>
                <a:lnTo>
                  <a:pt x="14020" y="1863163"/>
                </a:lnTo>
                <a:lnTo>
                  <a:pt x="4101" y="1903787"/>
                </a:lnTo>
                <a:lnTo>
                  <a:pt x="655" y="1945678"/>
                </a:lnTo>
                <a:lnTo>
                  <a:pt x="0" y="1979660"/>
                </a:lnTo>
                <a:lnTo>
                  <a:pt x="38" y="1991819"/>
                </a:lnTo>
                <a:lnTo>
                  <a:pt x="827" y="2031984"/>
                </a:lnTo>
                <a:lnTo>
                  <a:pt x="3534" y="2077312"/>
                </a:lnTo>
                <a:lnTo>
                  <a:pt x="8954" y="2115431"/>
                </a:lnTo>
                <a:lnTo>
                  <a:pt x="20949" y="2156372"/>
                </a:lnTo>
                <a:lnTo>
                  <a:pt x="49060" y="2198646"/>
                </a:lnTo>
                <a:lnTo>
                  <a:pt x="86190" y="2223100"/>
                </a:lnTo>
                <a:lnTo>
                  <a:pt x="124204" y="2243272"/>
                </a:lnTo>
                <a:lnTo>
                  <a:pt x="166791" y="2262227"/>
                </a:lnTo>
                <a:lnTo>
                  <a:pt x="203536" y="2276130"/>
                </a:lnTo>
                <a:lnTo>
                  <a:pt x="244398" y="2289756"/>
                </a:lnTo>
                <a:lnTo>
                  <a:pt x="283456" y="2301155"/>
                </a:lnTo>
                <a:lnTo>
                  <a:pt x="331400" y="2313024"/>
                </a:lnTo>
                <a:lnTo>
                  <a:pt x="369721" y="2321140"/>
                </a:lnTo>
                <a:lnTo>
                  <a:pt x="410066" y="2328592"/>
                </a:lnTo>
                <a:lnTo>
                  <a:pt x="449722" y="2334843"/>
                </a:lnTo>
                <a:lnTo>
                  <a:pt x="498686" y="2340719"/>
                </a:lnTo>
                <a:lnTo>
                  <a:pt x="549179" y="2344791"/>
                </a:lnTo>
                <a:lnTo>
                  <a:pt x="588050" y="2346660"/>
                </a:lnTo>
                <a:lnTo>
                  <a:pt x="627777" y="2347509"/>
                </a:lnTo>
                <a:lnTo>
                  <a:pt x="660229" y="2347450"/>
                </a:lnTo>
                <a:lnTo>
                  <a:pt x="716395" y="2345707"/>
                </a:lnTo>
                <a:lnTo>
                  <a:pt x="771222" y="2341875"/>
                </a:lnTo>
                <a:lnTo>
                  <a:pt x="824712" y="2335953"/>
                </a:lnTo>
                <a:lnTo>
                  <a:pt x="876864" y="2327945"/>
                </a:lnTo>
                <a:lnTo>
                  <a:pt x="927680" y="2317850"/>
                </a:lnTo>
                <a:lnTo>
                  <a:pt x="977159" y="2305670"/>
                </a:lnTo>
                <a:lnTo>
                  <a:pt x="1025130" y="2291436"/>
                </a:lnTo>
                <a:lnTo>
                  <a:pt x="1071086" y="2275255"/>
                </a:lnTo>
                <a:lnTo>
                  <a:pt x="1114996" y="2257139"/>
                </a:lnTo>
                <a:lnTo>
                  <a:pt x="1156858" y="2237090"/>
                </a:lnTo>
                <a:lnTo>
                  <a:pt x="1170357" y="2229978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743136" y="1952167"/>
            <a:ext cx="5804113" cy="1270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1440">
              <a:lnSpc>
                <a:spcPts val="4990"/>
              </a:lnSpc>
              <a:spcBef>
                <a:spcPts val="249"/>
              </a:spcBef>
            </a:pPr>
            <a:r>
              <a:rPr sz="7200" b="1" spc="64" baseline="34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JU</a:t>
            </a:r>
            <a:r>
              <a:rPr sz="7200" b="1" spc="-44" baseline="341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200" b="1" spc="-375" baseline="341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AR </a:t>
            </a:r>
            <a:r>
              <a:rPr sz="7200" b="1" spc="-375" baseline="341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AMANHO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ts val="5000"/>
              </a:lnSpc>
              <a:spcBef>
                <a:spcPts val="0"/>
              </a:spcBef>
            </a:pP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7200" b="1" spc="-34" baseline="3413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7200" b="1" spc="-114" baseline="3413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UNAS E LINHAS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6743" y="408470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01806" y="797064"/>
            <a:ext cx="3533355" cy="3739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497" y="526402"/>
            <a:ext cx="43806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3. </a:t>
            </a:r>
            <a:r>
              <a:rPr sz="2700" b="1" spc="25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JU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AMANHO DE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UNAS E LINHAS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497" y="1062888"/>
            <a:ext cx="3917050" cy="1003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Como se sabe, 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 possui um pad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é-d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ﬁnido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dimensão de linhas e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olunas. Quando inserimos um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maior do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que a célula,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passa a 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des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ﬁgu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e mui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sob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epo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por out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ou ainda quando se 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andes inseridos em uma célula, mui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amoso er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ao lado: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7666" y="4758576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408470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2450" y="2579928"/>
            <a:ext cx="3568700" cy="1687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81982" y="2576060"/>
            <a:ext cx="3788917" cy="1695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518667"/>
            <a:ext cx="43806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3. </a:t>
            </a:r>
            <a:r>
              <a:rPr sz="2700" b="1" spc="25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JU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AMANHO DE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UNAS E LINHAS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062888"/>
            <a:ext cx="7939764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Out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oblema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omum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no 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das dimensões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olunas e linhas de modo a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abelecer um pad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os aju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es.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podemos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eali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por meio de duas manei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1565808"/>
            <a:ext cx="7596357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-    Ao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eriﬁ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que 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inserido ﬁ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ou sob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epo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ba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dar um duplo clique na f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olunas e linhas que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ocê quer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mo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 as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ens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4010" y="4758576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408470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60975" y="602763"/>
            <a:ext cx="3209925" cy="4104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750" y="518667"/>
            <a:ext cx="43806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3. </a:t>
            </a:r>
            <a:r>
              <a:rPr sz="2700" b="1" spc="25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JU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AMANHO DE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UNAS E LINHAS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750" y="1062888"/>
            <a:ext cx="4333831" cy="500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 -</a:t>
            </a:r>
            <a:r>
              <a:rPr sz="1650" spc="24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Out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manei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eali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olunas e linhas é acessando a 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“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ágina Inicial” indo na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“Células” e cli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ando no bo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“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50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”: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750" y="1783384"/>
            <a:ext cx="4112724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1-    Altu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da linha: 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 espessu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da linha de a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um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tipulado</a:t>
            </a:r>
            <a:r>
              <a:rPr sz="1650" spc="-37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pelo usuário;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2286304"/>
            <a:ext cx="4333328" cy="5003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2-   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da altu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da Linha: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az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que a espessu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linha seja 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 qua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tidade</a:t>
            </a:r>
            <a:r>
              <a:rPr sz="1650" spc="-2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amanho da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2956852"/>
            <a:ext cx="4092851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3-    La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gu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da Coluna: 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 espessu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 de a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um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tipulado</a:t>
            </a:r>
            <a:r>
              <a:rPr sz="1650" spc="-37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pelo usuário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3459772"/>
            <a:ext cx="4143155" cy="5003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4-   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da altu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da Coluna: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az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que a la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gu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 seja 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 qua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tidade</a:t>
            </a:r>
            <a:r>
              <a:rPr sz="1650" spc="-2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e 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amanho da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4016" y="4758576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405066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86356" y="2368334"/>
            <a:ext cx="4971288" cy="254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454" y="518667"/>
            <a:ext cx="43806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3. </a:t>
            </a:r>
            <a:r>
              <a:rPr sz="2700" b="1" spc="25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JU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AMANHO DE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UNAS E LINHAS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1059484"/>
            <a:ext cx="1918782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Queb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394764"/>
            <a:ext cx="7544235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Há ainda uma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solucionar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oblemas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à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ﬁgu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em linhas 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olunas. </a:t>
            </a:r>
            <a:r>
              <a:rPr sz="1650" spc="-5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eja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melhor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eensão: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1897684"/>
            <a:ext cx="7900610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9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nossa planilha de Viabilidade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onômi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no qual as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tidas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 “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esumo” ult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apassam o limi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da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abela.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 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eali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utili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ando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queb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000" y="4745876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6743" y="405066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2450" y="1461969"/>
            <a:ext cx="7925193" cy="6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02942" y="2576511"/>
            <a:ext cx="5538101" cy="240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197" y="518667"/>
            <a:ext cx="43806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3. </a:t>
            </a:r>
            <a:r>
              <a:rPr sz="2700" b="1" spc="25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JU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AMANHO DE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UNAS E LINHAS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497" y="1059484"/>
            <a:ext cx="6464899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a-    Selecione a(s) célula(s)a ser(em) aju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ada(s)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b- Acesse a aba “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ágina Inicial” e na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oria </a:t>
            </a:r>
            <a:r>
              <a:rPr sz="1650" spc="-89" baseline="2482" dirty="0">
                <a:solidFill>
                  <a:srgbClr val="6E6E6D"/>
                </a:solidFill>
                <a:latin typeface="Calibri"/>
                <a:cs typeface="Calibri"/>
              </a:rPr>
              <a:t>“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Alinhame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o”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olha a op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“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Queb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1650" spc="-9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123" y="2263368"/>
            <a:ext cx="148196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253" y="2263368"/>
            <a:ext cx="5295085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se</a:t>
            </a:r>
            <a:r>
              <a:rPr sz="1650" spc="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se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queb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de modo que passe a ser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xibido por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ompl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na célula.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0" y="4758570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4000" cy="5144389"/>
          </a:xfrm>
          <a:custGeom>
            <a:avLst/>
            <a:gdLst/>
            <a:ahLst/>
            <a:cxnLst/>
            <a:rect l="l" t="t" r="r" b="b"/>
            <a:pathLst>
              <a:path w="9144000" h="5144389">
                <a:moveTo>
                  <a:pt x="0" y="5144389"/>
                </a:moveTo>
                <a:lnTo>
                  <a:pt x="9144000" y="5144389"/>
                </a:lnTo>
                <a:lnTo>
                  <a:pt x="9144000" y="0"/>
                </a:lnTo>
                <a:lnTo>
                  <a:pt x="0" y="0"/>
                </a:lnTo>
                <a:lnTo>
                  <a:pt x="0" y="5144389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7546" y="1416877"/>
            <a:ext cx="980370" cy="1457179"/>
          </a:xfrm>
          <a:custGeom>
            <a:avLst/>
            <a:gdLst/>
            <a:ahLst/>
            <a:cxnLst/>
            <a:rect l="l" t="t" r="r" b="b"/>
            <a:pathLst>
              <a:path w="980370" h="1457179">
                <a:moveTo>
                  <a:pt x="976801" y="400048"/>
                </a:moveTo>
                <a:lnTo>
                  <a:pt x="980370" y="400048"/>
                </a:lnTo>
                <a:lnTo>
                  <a:pt x="979049" y="0"/>
                </a:lnTo>
                <a:lnTo>
                  <a:pt x="967979" y="548"/>
                </a:lnTo>
                <a:lnTo>
                  <a:pt x="919117" y="4172"/>
                </a:lnTo>
                <a:lnTo>
                  <a:pt x="870983" y="10674"/>
                </a:lnTo>
                <a:lnTo>
                  <a:pt x="833490" y="19451"/>
                </a:lnTo>
                <a:lnTo>
                  <a:pt x="787020" y="41507"/>
                </a:lnTo>
                <a:lnTo>
                  <a:pt x="372256" y="1454923"/>
                </a:lnTo>
                <a:lnTo>
                  <a:pt x="976801" y="400048"/>
                </a:lnTo>
                <a:close/>
              </a:path>
              <a:path w="980370" h="1457179">
                <a:moveTo>
                  <a:pt x="1041255" y="2299873"/>
                </a:moveTo>
                <a:lnTo>
                  <a:pt x="1065666" y="2304803"/>
                </a:lnTo>
                <a:lnTo>
                  <a:pt x="1094721" y="2308578"/>
                </a:lnTo>
                <a:lnTo>
                  <a:pt x="1121628" y="2310771"/>
                </a:lnTo>
                <a:lnTo>
                  <a:pt x="1146125" y="2312008"/>
                </a:lnTo>
                <a:lnTo>
                  <a:pt x="1172909" y="2312751"/>
                </a:lnTo>
                <a:lnTo>
                  <a:pt x="1212121" y="2312972"/>
                </a:lnTo>
                <a:lnTo>
                  <a:pt x="1226905" y="2312835"/>
                </a:lnTo>
                <a:lnTo>
                  <a:pt x="1254493" y="2312208"/>
                </a:lnTo>
                <a:lnTo>
                  <a:pt x="1279439" y="2311110"/>
                </a:lnTo>
                <a:lnTo>
                  <a:pt x="1301737" y="2309540"/>
                </a:lnTo>
                <a:lnTo>
                  <a:pt x="1320088" y="2307665"/>
                </a:lnTo>
                <a:lnTo>
                  <a:pt x="1347581" y="2303577"/>
                </a:lnTo>
                <a:lnTo>
                  <a:pt x="1370917" y="2298331"/>
                </a:lnTo>
                <a:lnTo>
                  <a:pt x="1387212" y="2293068"/>
                </a:lnTo>
                <a:lnTo>
                  <a:pt x="1410654" y="2280533"/>
                </a:lnTo>
                <a:lnTo>
                  <a:pt x="1422520" y="2266907"/>
                </a:lnTo>
                <a:lnTo>
                  <a:pt x="1428896" y="2242107"/>
                </a:lnTo>
                <a:lnTo>
                  <a:pt x="1428896" y="1827248"/>
                </a:lnTo>
                <a:lnTo>
                  <a:pt x="1632794" y="1827248"/>
                </a:lnTo>
                <a:lnTo>
                  <a:pt x="1648688" y="1823983"/>
                </a:lnTo>
                <a:lnTo>
                  <a:pt x="1667800" y="1808493"/>
                </a:lnTo>
                <a:lnTo>
                  <a:pt x="1676004" y="1795969"/>
                </a:lnTo>
                <a:lnTo>
                  <a:pt x="1683302" y="1780258"/>
                </a:lnTo>
                <a:lnTo>
                  <a:pt x="1689279" y="1762413"/>
                </a:lnTo>
                <a:lnTo>
                  <a:pt x="1694278" y="1740946"/>
                </a:lnTo>
                <a:lnTo>
                  <a:pt x="1698023" y="1716559"/>
                </a:lnTo>
                <a:lnTo>
                  <a:pt x="1699427" y="1703272"/>
                </a:lnTo>
                <a:lnTo>
                  <a:pt x="1700518" y="1689256"/>
                </a:lnTo>
                <a:lnTo>
                  <a:pt x="1701297" y="1674513"/>
                </a:lnTo>
                <a:lnTo>
                  <a:pt x="1701765" y="1659042"/>
                </a:lnTo>
                <a:lnTo>
                  <a:pt x="1701920" y="1642844"/>
                </a:lnTo>
                <a:lnTo>
                  <a:pt x="1701883" y="1634353"/>
                </a:lnTo>
                <a:lnTo>
                  <a:pt x="1701578" y="1617627"/>
                </a:lnTo>
                <a:lnTo>
                  <a:pt x="1700963" y="1601774"/>
                </a:lnTo>
                <a:lnTo>
                  <a:pt x="1700038" y="1586794"/>
                </a:lnTo>
                <a:lnTo>
                  <a:pt x="1698805" y="1572687"/>
                </a:lnTo>
                <a:lnTo>
                  <a:pt x="1697263" y="1559453"/>
                </a:lnTo>
                <a:lnTo>
                  <a:pt x="1695413" y="1547092"/>
                </a:lnTo>
                <a:lnTo>
                  <a:pt x="1690787" y="1524986"/>
                </a:lnTo>
                <a:lnTo>
                  <a:pt x="1684928" y="1506370"/>
                </a:lnTo>
                <a:lnTo>
                  <a:pt x="1672088" y="1481219"/>
                </a:lnTo>
                <a:lnTo>
                  <a:pt x="1663166" y="1469713"/>
                </a:lnTo>
                <a:lnTo>
                  <a:pt x="1653644" y="1461496"/>
                </a:lnTo>
                <a:lnTo>
                  <a:pt x="1632794" y="1454923"/>
                </a:lnTo>
                <a:lnTo>
                  <a:pt x="1428896" y="1454923"/>
                </a:lnTo>
                <a:lnTo>
                  <a:pt x="1428896" y="73848"/>
                </a:lnTo>
                <a:lnTo>
                  <a:pt x="1421012" y="50216"/>
                </a:lnTo>
                <a:lnTo>
                  <a:pt x="1404825" y="35641"/>
                </a:lnTo>
                <a:lnTo>
                  <a:pt x="1383650" y="25166"/>
                </a:lnTo>
                <a:lnTo>
                  <a:pt x="1355337" y="16241"/>
                </a:lnTo>
                <a:lnTo>
                  <a:pt x="1333800" y="11533"/>
                </a:lnTo>
                <a:lnTo>
                  <a:pt x="1310123" y="7722"/>
                </a:lnTo>
                <a:lnTo>
                  <a:pt x="1283321" y="4558"/>
                </a:lnTo>
                <a:lnTo>
                  <a:pt x="1253394" y="2043"/>
                </a:lnTo>
                <a:lnTo>
                  <a:pt x="1229961" y="621"/>
                </a:lnTo>
                <a:lnTo>
                  <a:pt x="1206679" y="-455"/>
                </a:lnTo>
                <a:lnTo>
                  <a:pt x="1181956" y="-1294"/>
                </a:lnTo>
                <a:lnTo>
                  <a:pt x="1155793" y="-1894"/>
                </a:lnTo>
                <a:lnTo>
                  <a:pt x="1128188" y="-2255"/>
                </a:lnTo>
                <a:lnTo>
                  <a:pt x="1067680" y="-2243"/>
                </a:lnTo>
                <a:lnTo>
                  <a:pt x="1040366" y="-1886"/>
                </a:lnTo>
                <a:lnTo>
                  <a:pt x="1014645" y="-1302"/>
                </a:lnTo>
                <a:lnTo>
                  <a:pt x="990517" y="-491"/>
                </a:lnTo>
                <a:lnTo>
                  <a:pt x="979049" y="0"/>
                </a:lnTo>
                <a:lnTo>
                  <a:pt x="980370" y="400048"/>
                </a:lnTo>
                <a:lnTo>
                  <a:pt x="980370" y="1454923"/>
                </a:lnTo>
                <a:lnTo>
                  <a:pt x="372256" y="1454923"/>
                </a:lnTo>
                <a:lnTo>
                  <a:pt x="771175" y="59650"/>
                </a:lnTo>
                <a:lnTo>
                  <a:pt x="58464" y="1316632"/>
                </a:lnTo>
                <a:lnTo>
                  <a:pt x="43530" y="1346727"/>
                </a:lnTo>
                <a:lnTo>
                  <a:pt x="29203" y="1380462"/>
                </a:lnTo>
                <a:lnTo>
                  <a:pt x="17012" y="1418995"/>
                </a:lnTo>
                <a:lnTo>
                  <a:pt x="9539" y="1455491"/>
                </a:lnTo>
                <a:lnTo>
                  <a:pt x="4781" y="1492641"/>
                </a:lnTo>
                <a:lnTo>
                  <a:pt x="2122" y="1527838"/>
                </a:lnTo>
                <a:lnTo>
                  <a:pt x="664" y="1563486"/>
                </a:lnTo>
                <a:lnTo>
                  <a:pt x="0" y="1603633"/>
                </a:lnTo>
                <a:lnTo>
                  <a:pt x="0" y="1629524"/>
                </a:lnTo>
                <a:lnTo>
                  <a:pt x="200" y="1644460"/>
                </a:lnTo>
                <a:lnTo>
                  <a:pt x="1773" y="1684954"/>
                </a:lnTo>
                <a:lnTo>
                  <a:pt x="4805" y="1718952"/>
                </a:lnTo>
                <a:lnTo>
                  <a:pt x="12784" y="1761014"/>
                </a:lnTo>
                <a:lnTo>
                  <a:pt x="25647" y="1792666"/>
                </a:lnTo>
                <a:lnTo>
                  <a:pt x="58464" y="1821025"/>
                </a:lnTo>
                <a:lnTo>
                  <a:pt x="102787" y="1827248"/>
                </a:lnTo>
                <a:lnTo>
                  <a:pt x="980370" y="1827248"/>
                </a:lnTo>
                <a:lnTo>
                  <a:pt x="980370" y="2242107"/>
                </a:lnTo>
                <a:lnTo>
                  <a:pt x="980834" y="2249650"/>
                </a:lnTo>
                <a:lnTo>
                  <a:pt x="983981" y="2262061"/>
                </a:lnTo>
                <a:lnTo>
                  <a:pt x="990123" y="2273120"/>
                </a:lnTo>
                <a:lnTo>
                  <a:pt x="991970" y="2275443"/>
                </a:lnTo>
                <a:lnTo>
                  <a:pt x="1000213" y="2282871"/>
                </a:lnTo>
                <a:lnTo>
                  <a:pt x="1011420" y="2289479"/>
                </a:lnTo>
                <a:lnTo>
                  <a:pt x="1025582" y="2295269"/>
                </a:lnTo>
                <a:lnTo>
                  <a:pt x="1030789" y="2296971"/>
                </a:lnTo>
                <a:lnTo>
                  <a:pt x="1041255" y="2299873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743136" y="1961235"/>
            <a:ext cx="3899455" cy="1270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90"/>
              </a:lnSpc>
              <a:spcBef>
                <a:spcPts val="249"/>
              </a:spcBef>
            </a:pP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ADICIONANDO</a:t>
            </a:r>
            <a:endParaRPr sz="4800">
              <a:latin typeface="Calibri"/>
              <a:cs typeface="Calibri"/>
            </a:endParaRPr>
          </a:p>
          <a:p>
            <a:pPr marL="12700" marR="91440">
              <a:lnSpc>
                <a:spcPts val="5000"/>
              </a:lnSpc>
              <a:spcBef>
                <a:spcPts val="0"/>
              </a:spcBef>
            </a:pP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BOR</a:t>
            </a:r>
            <a:r>
              <a:rPr sz="7200" b="1" spc="-109" baseline="3413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43625" y="504574"/>
            <a:ext cx="2411742" cy="4368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750" y="518667"/>
            <a:ext cx="255520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4. ADICIONANDO BOR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1055154"/>
            <a:ext cx="5249034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Utili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</a:t>
            </a:r>
            <a:r>
              <a:rPr sz="1650" spc="-22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delimi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á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eas, as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 são eleme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essenciais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 apa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ência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uma planilha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bem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orná-la mais ag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eensão dos dados nela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tida.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725714"/>
            <a:ext cx="2826918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inserir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 ba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seguir os passos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2060994"/>
            <a:ext cx="5198508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a-    Selecione as células nas quais deseja apli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 e acesse a aba “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ágina Inicial” indo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na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“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e” e em seguida clique no bo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000" y="4758570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7960" y="571817"/>
            <a:ext cx="4978399" cy="4280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131" y="518667"/>
            <a:ext cx="255520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4. ADICIONANDO BOR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055154"/>
            <a:ext cx="2640479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b-    No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abri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um menu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 a se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1558074"/>
            <a:ext cx="3032456" cy="1003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-se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e adicionar modelos de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é-d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ﬁnidos, ba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acessar a última</a:t>
            </a:r>
            <a:r>
              <a:rPr sz="1650" spc="-2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do menu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“Mais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das” mo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na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erio</a:t>
            </a:r>
            <a:r>
              <a:rPr sz="1650" spc="-10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modo abri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uma 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janela onde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eali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di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sas modiﬁ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e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000" y="4754341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6743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79800" y="783717"/>
            <a:ext cx="5207330" cy="3576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516801"/>
            <a:ext cx="255520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4. ADICIONANDO BOR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497" y="1055154"/>
            <a:ext cx="2589746" cy="668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5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mo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algumas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 onde os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tilos</a:t>
            </a:r>
            <a:r>
              <a:rPr sz="1650" spc="-1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podem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ser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ombinados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a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ência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usuário.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0" y="4745876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0" y="594423"/>
            <a:ext cx="127000" cy="777176"/>
          </a:xfrm>
          <a:custGeom>
            <a:avLst/>
            <a:gdLst/>
            <a:ahLst/>
            <a:cxnLst/>
            <a:rect l="l" t="t" r="r" b="b"/>
            <a:pathLst>
              <a:path w="127000" h="777176">
                <a:moveTo>
                  <a:pt x="0" y="777176"/>
                </a:moveTo>
                <a:lnTo>
                  <a:pt x="127000" y="777176"/>
                </a:lnTo>
                <a:lnTo>
                  <a:pt x="127000" y="0"/>
                </a:lnTo>
                <a:lnTo>
                  <a:pt x="0" y="0"/>
                </a:lnTo>
                <a:lnTo>
                  <a:pt x="0" y="777176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61676" y="1507070"/>
            <a:ext cx="5401589" cy="0"/>
          </a:xfrm>
          <a:custGeom>
            <a:avLst/>
            <a:gdLst/>
            <a:ahLst/>
            <a:cxnLst/>
            <a:rect l="l" t="t" r="r" b="b"/>
            <a:pathLst>
              <a:path w="5401589">
                <a:moveTo>
                  <a:pt x="0" y="0"/>
                </a:moveTo>
                <a:lnTo>
                  <a:pt x="5401589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04010" y="4572000"/>
            <a:ext cx="5359260" cy="0"/>
          </a:xfrm>
          <a:custGeom>
            <a:avLst/>
            <a:gdLst/>
            <a:ahLst/>
            <a:cxnLst/>
            <a:rect l="l" t="t" r="r" b="b"/>
            <a:pathLst>
              <a:path w="5359260">
                <a:moveTo>
                  <a:pt x="0" y="0"/>
                </a:moveTo>
                <a:lnTo>
                  <a:pt x="5359260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97380" y="1794929"/>
            <a:ext cx="4865890" cy="0"/>
          </a:xfrm>
          <a:custGeom>
            <a:avLst/>
            <a:gdLst/>
            <a:ahLst/>
            <a:cxnLst/>
            <a:rect l="l" t="t" r="r" b="b"/>
            <a:pathLst>
              <a:path w="4865890">
                <a:moveTo>
                  <a:pt x="0" y="0"/>
                </a:moveTo>
                <a:lnTo>
                  <a:pt x="4865890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24963" y="2074329"/>
            <a:ext cx="4438294" cy="0"/>
          </a:xfrm>
          <a:custGeom>
            <a:avLst/>
            <a:gdLst/>
            <a:ahLst/>
            <a:cxnLst/>
            <a:rect l="l" t="t" r="r" b="b"/>
            <a:pathLst>
              <a:path w="4438294">
                <a:moveTo>
                  <a:pt x="0" y="0"/>
                </a:moveTo>
                <a:lnTo>
                  <a:pt x="4438294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39363" y="2362200"/>
            <a:ext cx="3523894" cy="0"/>
          </a:xfrm>
          <a:custGeom>
            <a:avLst/>
            <a:gdLst/>
            <a:ahLst/>
            <a:cxnLst/>
            <a:rect l="l" t="t" r="r" b="b"/>
            <a:pathLst>
              <a:path w="3523894">
                <a:moveTo>
                  <a:pt x="0" y="0"/>
                </a:moveTo>
                <a:lnTo>
                  <a:pt x="3523894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36381" y="2650070"/>
            <a:ext cx="4626876" cy="0"/>
          </a:xfrm>
          <a:custGeom>
            <a:avLst/>
            <a:gdLst/>
            <a:ahLst/>
            <a:cxnLst/>
            <a:rect l="l" t="t" r="r" b="b"/>
            <a:pathLst>
              <a:path w="4626876">
                <a:moveTo>
                  <a:pt x="0" y="0"/>
                </a:moveTo>
                <a:lnTo>
                  <a:pt x="4626876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02052" y="2904070"/>
            <a:ext cx="4361218" cy="0"/>
          </a:xfrm>
          <a:custGeom>
            <a:avLst/>
            <a:gdLst/>
            <a:ahLst/>
            <a:cxnLst/>
            <a:rect l="l" t="t" r="r" b="b"/>
            <a:pathLst>
              <a:path w="4361218">
                <a:moveTo>
                  <a:pt x="0" y="0"/>
                </a:moveTo>
                <a:lnTo>
                  <a:pt x="4361218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33852" y="3179229"/>
            <a:ext cx="3929418" cy="0"/>
          </a:xfrm>
          <a:custGeom>
            <a:avLst/>
            <a:gdLst/>
            <a:ahLst/>
            <a:cxnLst/>
            <a:rect l="l" t="t" r="r" b="b"/>
            <a:pathLst>
              <a:path w="3929418">
                <a:moveTo>
                  <a:pt x="0" y="0"/>
                </a:moveTo>
                <a:lnTo>
                  <a:pt x="3929418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85681" y="3471329"/>
            <a:ext cx="4077576" cy="0"/>
          </a:xfrm>
          <a:custGeom>
            <a:avLst/>
            <a:gdLst/>
            <a:ahLst/>
            <a:cxnLst/>
            <a:rect l="l" t="t" r="r" b="b"/>
            <a:pathLst>
              <a:path w="4077576">
                <a:moveTo>
                  <a:pt x="0" y="0"/>
                </a:moveTo>
                <a:lnTo>
                  <a:pt x="4077576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94496" y="3759200"/>
            <a:ext cx="4468774" cy="0"/>
          </a:xfrm>
          <a:custGeom>
            <a:avLst/>
            <a:gdLst/>
            <a:ahLst/>
            <a:cxnLst/>
            <a:rect l="l" t="t" r="r" b="b"/>
            <a:pathLst>
              <a:path w="4468774">
                <a:moveTo>
                  <a:pt x="0" y="0"/>
                </a:moveTo>
                <a:lnTo>
                  <a:pt x="4468774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67546" y="4030132"/>
            <a:ext cx="4395724" cy="0"/>
          </a:xfrm>
          <a:custGeom>
            <a:avLst/>
            <a:gdLst/>
            <a:ahLst/>
            <a:cxnLst/>
            <a:rect l="l" t="t" r="r" b="b"/>
            <a:pathLst>
              <a:path w="4395724">
                <a:moveTo>
                  <a:pt x="0" y="0"/>
                </a:moveTo>
                <a:lnTo>
                  <a:pt x="4395724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81576" y="4301067"/>
            <a:ext cx="2181694" cy="0"/>
          </a:xfrm>
          <a:custGeom>
            <a:avLst/>
            <a:gdLst/>
            <a:ahLst/>
            <a:cxnLst/>
            <a:rect l="l" t="t" r="r" b="b"/>
            <a:pathLst>
              <a:path w="2181694">
                <a:moveTo>
                  <a:pt x="0" y="0"/>
                </a:moveTo>
                <a:lnTo>
                  <a:pt x="2181694" y="0"/>
                </a:lnTo>
              </a:path>
            </a:pathLst>
          </a:custGeom>
          <a:ln w="12700">
            <a:solidFill>
              <a:srgbClr val="56565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93700" y="741718"/>
            <a:ext cx="197367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65"/>
              </a:lnSpc>
              <a:spcBef>
                <a:spcPts val="188"/>
              </a:spcBef>
            </a:pPr>
            <a:r>
              <a:rPr sz="5400" b="1" spc="0" baseline="3034" dirty="0">
                <a:solidFill>
                  <a:srgbClr val="565655"/>
                </a:solidFill>
                <a:latin typeface="Calibri"/>
                <a:cs typeface="Calibri"/>
              </a:rPr>
              <a:t>SUMÁRIO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1800" y="1423212"/>
            <a:ext cx="782308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I</a:t>
            </a:r>
            <a:r>
              <a:rPr sz="1950" spc="-9" baseline="2100" dirty="0">
                <a:solidFill>
                  <a:srgbClr val="565655"/>
                </a:solidFill>
                <a:latin typeface="Calibri"/>
                <a:cs typeface="Calibri"/>
              </a:rPr>
              <a:t>n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t</a:t>
            </a:r>
            <a:r>
              <a:rPr sz="1950" spc="-19" baseline="2100" dirty="0">
                <a:solidFill>
                  <a:srgbClr val="565655"/>
                </a:solidFill>
                <a:latin typeface="Calibri"/>
                <a:cs typeface="Calibri"/>
              </a:rPr>
              <a:t>r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odu</a:t>
            </a:r>
            <a:r>
              <a:rPr sz="1950" spc="-9" baseline="2100" dirty="0">
                <a:solidFill>
                  <a:srgbClr val="565655"/>
                </a:solidFill>
                <a:latin typeface="Calibri"/>
                <a:cs typeface="Calibri"/>
              </a:rPr>
              <a:t>ç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ão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56450" y="1422717"/>
            <a:ext cx="217522" cy="32633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765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3</a:t>
            </a:r>
            <a:endParaRPr sz="1300">
              <a:latin typeface="Calibri"/>
              <a:cs typeface="Calibri"/>
            </a:endParaRPr>
          </a:p>
          <a:p>
            <a:pPr marL="12700" marR="24765">
              <a:lnSpc>
                <a:spcPct val="101725"/>
              </a:lnSpc>
              <a:spcBef>
                <a:spcPts val="541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4</a:t>
            </a:r>
            <a:endParaRPr sz="1300">
              <a:latin typeface="Calibri"/>
              <a:cs typeface="Calibri"/>
            </a:endParaRPr>
          </a:p>
          <a:p>
            <a:pPr marL="12700" marR="24765">
              <a:lnSpc>
                <a:spcPct val="101725"/>
              </a:lnSpc>
              <a:spcBef>
                <a:spcPts val="612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8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2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10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2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16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2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21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2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40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2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47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2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51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2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64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2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70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12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74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1800" y="1702562"/>
            <a:ext cx="1320137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1. Con</a:t>
            </a:r>
            <a:r>
              <a:rPr sz="1950" spc="-9" baseline="2100" dirty="0">
                <a:solidFill>
                  <a:srgbClr val="565655"/>
                </a:solidFill>
                <a:latin typeface="Calibri"/>
                <a:cs typeface="Calibri"/>
              </a:rPr>
              <a:t>g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elar painéis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1800" y="1981911"/>
            <a:ext cx="1760180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2. Ocul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t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ar linhas de g</a:t>
            </a:r>
            <a:r>
              <a:rPr sz="1950" spc="-25" baseline="2100" dirty="0">
                <a:solidFill>
                  <a:srgbClr val="565655"/>
                </a:solidFill>
                <a:latin typeface="Calibri"/>
                <a:cs typeface="Calibri"/>
              </a:rPr>
              <a:t>r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ade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1800" y="2261260"/>
            <a:ext cx="2632028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3. Aju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st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ar 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t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amanho de </a:t>
            </a:r>
            <a:r>
              <a:rPr sz="1950" spc="-9" baseline="2100" dirty="0">
                <a:solidFill>
                  <a:srgbClr val="565655"/>
                </a:solidFill>
                <a:latin typeface="Calibri"/>
                <a:cs typeface="Calibri"/>
              </a:rPr>
              <a:t>c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olunas e linhas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1800" y="2540609"/>
            <a:ext cx="1550974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4. Adicionando</a:t>
            </a:r>
            <a:r>
              <a:rPr sz="1950" spc="-4" baseline="2100" dirty="0">
                <a:solidFill>
                  <a:srgbClr val="565655"/>
                </a:solidFill>
                <a:latin typeface="Calibri"/>
                <a:cs typeface="Calibri"/>
              </a:rPr>
              <a:t> 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bo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r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das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1800" y="2819958"/>
            <a:ext cx="1810162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5. 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F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orm</a:t>
            </a:r>
            <a:r>
              <a:rPr sz="1950" spc="-9" baseline="2100" dirty="0">
                <a:solidFill>
                  <a:srgbClr val="565655"/>
                </a:solidFill>
                <a:latin typeface="Calibri"/>
                <a:cs typeface="Calibri"/>
              </a:rPr>
              <a:t>a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t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a</a:t>
            </a:r>
            <a:r>
              <a:rPr sz="1950" spc="-9" baseline="2100" dirty="0">
                <a:solidFill>
                  <a:srgbClr val="565655"/>
                </a:solidFill>
                <a:latin typeface="Calibri"/>
                <a:cs typeface="Calibri"/>
              </a:rPr>
              <a:t>ç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ão </a:t>
            </a:r>
            <a:r>
              <a:rPr sz="1950" spc="-9" baseline="2100" dirty="0">
                <a:solidFill>
                  <a:srgbClr val="565655"/>
                </a:solidFill>
                <a:latin typeface="Calibri"/>
                <a:cs typeface="Calibri"/>
              </a:rPr>
              <a:t>c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ondicional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800" y="3099308"/>
            <a:ext cx="2264981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6. P</a:t>
            </a:r>
            <a:r>
              <a:rPr sz="1950" spc="-19" baseline="2100" dirty="0">
                <a:solidFill>
                  <a:srgbClr val="565655"/>
                </a:solidFill>
                <a:latin typeface="Calibri"/>
                <a:cs typeface="Calibri"/>
              </a:rPr>
              <a:t>r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o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t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e</a:t>
            </a:r>
            <a:r>
              <a:rPr sz="1950" spc="-9" baseline="2100" dirty="0">
                <a:solidFill>
                  <a:srgbClr val="565655"/>
                </a:solidFill>
                <a:latin typeface="Calibri"/>
                <a:cs typeface="Calibri"/>
              </a:rPr>
              <a:t>ç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ão de planilhas</a:t>
            </a:r>
            <a:r>
              <a:rPr sz="1950" spc="-4" baseline="2100" dirty="0">
                <a:solidFill>
                  <a:srgbClr val="565655"/>
                </a:solidFill>
                <a:latin typeface="Calibri"/>
                <a:cs typeface="Calibri"/>
              </a:rPr>
              <a:t> 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e células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1800" y="3378657"/>
            <a:ext cx="2126427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7. Aju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st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ar </a:t>
            </a:r>
            <a:r>
              <a:rPr sz="1950" spc="-29" baseline="2100" dirty="0">
                <a:solidFill>
                  <a:srgbClr val="565655"/>
                </a:solidFill>
                <a:latin typeface="Calibri"/>
                <a:cs typeface="Calibri"/>
              </a:rPr>
              <a:t>f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orm</a:t>
            </a:r>
            <a:r>
              <a:rPr sz="1950" spc="-9" baseline="2100" dirty="0">
                <a:solidFill>
                  <a:srgbClr val="565655"/>
                </a:solidFill>
                <a:latin typeface="Calibri"/>
                <a:cs typeface="Calibri"/>
              </a:rPr>
              <a:t>a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t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a</a:t>
            </a:r>
            <a:r>
              <a:rPr sz="1950" spc="-9" baseline="2100" dirty="0">
                <a:solidFill>
                  <a:srgbClr val="565655"/>
                </a:solidFill>
                <a:latin typeface="Calibri"/>
                <a:cs typeface="Calibri"/>
              </a:rPr>
              <a:t>ç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ão da célula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1800" y="3658006"/>
            <a:ext cx="1780975" cy="469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764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8. Li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st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a suspensa e ﬁlt</a:t>
            </a:r>
            <a:r>
              <a:rPr sz="1950" spc="-19" baseline="2100" dirty="0">
                <a:solidFill>
                  <a:srgbClr val="565655"/>
                </a:solidFill>
                <a:latin typeface="Calibri"/>
                <a:cs typeface="Calibri"/>
              </a:rPr>
              <a:t>r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os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541"/>
              </a:spcBef>
            </a:pP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9. Uso de </a:t>
            </a:r>
            <a:r>
              <a:rPr sz="1300" spc="-9" dirty="0">
                <a:solidFill>
                  <a:srgbClr val="565655"/>
                </a:solidFill>
                <a:latin typeface="Calibri"/>
                <a:cs typeface="Calibri"/>
              </a:rPr>
              <a:t>t</a:t>
            </a: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o</a:t>
            </a:r>
            <a:r>
              <a:rPr sz="1300" spc="-14" dirty="0">
                <a:solidFill>
                  <a:srgbClr val="565655"/>
                </a:solidFill>
                <a:latin typeface="Calibri"/>
                <a:cs typeface="Calibri"/>
              </a:rPr>
              <a:t>t</a:t>
            </a: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ais, su</a:t>
            </a:r>
            <a:r>
              <a:rPr sz="1300" spc="-4" dirty="0">
                <a:solidFill>
                  <a:srgbClr val="565655"/>
                </a:solidFill>
                <a:latin typeface="Calibri"/>
                <a:cs typeface="Calibri"/>
              </a:rPr>
              <a:t>b</a:t>
            </a:r>
            <a:r>
              <a:rPr sz="1300" spc="-14" dirty="0">
                <a:solidFill>
                  <a:srgbClr val="565655"/>
                </a:solidFill>
                <a:latin typeface="Calibri"/>
                <a:cs typeface="Calibri"/>
              </a:rPr>
              <a:t>t</a:t>
            </a: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o</a:t>
            </a:r>
            <a:r>
              <a:rPr sz="1300" spc="-14" dirty="0">
                <a:solidFill>
                  <a:srgbClr val="565655"/>
                </a:solidFill>
                <a:latin typeface="Calibri"/>
                <a:cs typeface="Calibri"/>
              </a:rPr>
              <a:t>t</a:t>
            </a:r>
            <a:r>
              <a:rPr sz="1300" spc="0" dirty="0">
                <a:solidFill>
                  <a:srgbClr val="565655"/>
                </a:solidFill>
                <a:latin typeface="Calibri"/>
                <a:cs typeface="Calibri"/>
              </a:rPr>
              <a:t>ais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1800" y="4216706"/>
            <a:ext cx="3979715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10. N</a:t>
            </a:r>
            <a:r>
              <a:rPr sz="1950" spc="-19" baseline="2100" dirty="0">
                <a:solidFill>
                  <a:srgbClr val="565655"/>
                </a:solidFill>
                <a:latin typeface="Calibri"/>
                <a:cs typeface="Calibri"/>
              </a:rPr>
              <a:t>a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v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e</a:t>
            </a:r>
            <a:r>
              <a:rPr sz="1950" spc="-25" baseline="2100" dirty="0">
                <a:solidFill>
                  <a:srgbClr val="565655"/>
                </a:solidFill>
                <a:latin typeface="Calibri"/>
                <a:cs typeface="Calibri"/>
              </a:rPr>
              <a:t>g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abilidade/Usabilidade</a:t>
            </a:r>
            <a:r>
              <a:rPr sz="1950" spc="-4" baseline="2100" dirty="0">
                <a:solidFill>
                  <a:srgbClr val="565655"/>
                </a:solidFill>
                <a:latin typeface="Calibri"/>
                <a:cs typeface="Calibri"/>
              </a:rPr>
              <a:t> 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- Usar menu </a:t>
            </a:r>
            <a:r>
              <a:rPr sz="1950" spc="-4" baseline="2100" dirty="0">
                <a:solidFill>
                  <a:srgbClr val="565655"/>
                </a:solidFill>
                <a:latin typeface="Calibri"/>
                <a:cs typeface="Calibri"/>
              </a:rPr>
              <a:t>c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om hiperlink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1800" y="4496055"/>
            <a:ext cx="840195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Sob</a:t>
            </a:r>
            <a:r>
              <a:rPr sz="1950" spc="-14" baseline="2100" dirty="0">
                <a:solidFill>
                  <a:srgbClr val="565655"/>
                </a:solidFill>
                <a:latin typeface="Calibri"/>
                <a:cs typeface="Calibri"/>
              </a:rPr>
              <a:t>r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e a </a:t>
            </a:r>
            <a:r>
              <a:rPr sz="1950" spc="-29" baseline="2100" dirty="0">
                <a:solidFill>
                  <a:srgbClr val="565655"/>
                </a:solidFill>
                <a:latin typeface="Calibri"/>
                <a:cs typeface="Calibri"/>
              </a:rPr>
              <a:t>L</a:t>
            </a:r>
            <a:r>
              <a:rPr sz="1950" spc="0" baseline="2100" dirty="0">
                <a:solidFill>
                  <a:srgbClr val="565655"/>
                </a:solidFill>
                <a:latin typeface="Calibri"/>
                <a:cs typeface="Calibri"/>
              </a:rPr>
              <a:t>UZ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1676" y="1367370"/>
            <a:ext cx="540158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797380" y="1655229"/>
            <a:ext cx="486589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224963" y="1934629"/>
            <a:ext cx="443829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3139363" y="2222500"/>
            <a:ext cx="352389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2036381" y="2510370"/>
            <a:ext cx="462687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302052" y="2764370"/>
            <a:ext cx="436121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733852" y="3039529"/>
            <a:ext cx="392941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585681" y="3331629"/>
            <a:ext cx="407757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194496" y="3619500"/>
            <a:ext cx="446877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267546" y="3890432"/>
            <a:ext cx="439572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481576" y="4161367"/>
            <a:ext cx="218169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304010" y="4432300"/>
            <a:ext cx="535926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8845" y="1672082"/>
            <a:ext cx="8086305" cy="2992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497" y="516801"/>
            <a:ext cx="255520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4. ADICIONANDO BOR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1055154"/>
            <a:ext cx="7926734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Apesar das inúme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possibilidades de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ombina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das,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omendamos o uso de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ernas ﬁnas de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ência na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cin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cla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melhor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essão das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tidas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na planilha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demon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7666" y="4745876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4000" cy="5144389"/>
          </a:xfrm>
          <a:custGeom>
            <a:avLst/>
            <a:gdLst/>
            <a:ahLst/>
            <a:cxnLst/>
            <a:rect l="l" t="t" r="r" b="b"/>
            <a:pathLst>
              <a:path w="9144000" h="5144389">
                <a:moveTo>
                  <a:pt x="0" y="5144389"/>
                </a:moveTo>
                <a:lnTo>
                  <a:pt x="9144000" y="5144389"/>
                </a:lnTo>
                <a:lnTo>
                  <a:pt x="9144000" y="0"/>
                </a:lnTo>
                <a:lnTo>
                  <a:pt x="0" y="0"/>
                </a:lnTo>
                <a:lnTo>
                  <a:pt x="0" y="5144389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9099" y="1422565"/>
            <a:ext cx="1490366" cy="2314740"/>
          </a:xfrm>
          <a:custGeom>
            <a:avLst/>
            <a:gdLst/>
            <a:ahLst/>
            <a:cxnLst/>
            <a:rect l="l" t="t" r="r" b="b"/>
            <a:pathLst>
              <a:path w="1490366" h="2314740">
                <a:moveTo>
                  <a:pt x="1449299" y="1806085"/>
                </a:moveTo>
                <a:lnTo>
                  <a:pt x="1463253" y="1759324"/>
                </a:lnTo>
                <a:lnTo>
                  <a:pt x="1474322" y="1710785"/>
                </a:lnTo>
                <a:lnTo>
                  <a:pt x="1482504" y="1660466"/>
                </a:lnTo>
                <a:lnTo>
                  <a:pt x="1486355" y="1625930"/>
                </a:lnTo>
                <a:lnTo>
                  <a:pt x="1488922" y="1590604"/>
                </a:lnTo>
                <a:lnTo>
                  <a:pt x="1490206" y="1554485"/>
                </a:lnTo>
                <a:lnTo>
                  <a:pt x="1490366" y="1536128"/>
                </a:lnTo>
                <a:lnTo>
                  <a:pt x="1490239" y="1519882"/>
                </a:lnTo>
                <a:lnTo>
                  <a:pt x="1488327" y="1472329"/>
                </a:lnTo>
                <a:lnTo>
                  <a:pt x="1484122" y="1426555"/>
                </a:lnTo>
                <a:lnTo>
                  <a:pt x="1477622" y="1382560"/>
                </a:lnTo>
                <a:lnTo>
                  <a:pt x="1468828" y="1340344"/>
                </a:lnTo>
                <a:lnTo>
                  <a:pt x="1457741" y="1299909"/>
                </a:lnTo>
                <a:lnTo>
                  <a:pt x="1444359" y="1261254"/>
                </a:lnTo>
                <a:lnTo>
                  <a:pt x="1428728" y="1224386"/>
                </a:lnTo>
                <a:lnTo>
                  <a:pt x="1410992" y="1189333"/>
                </a:lnTo>
                <a:lnTo>
                  <a:pt x="1391161" y="1156101"/>
                </a:lnTo>
                <a:lnTo>
                  <a:pt x="1369234" y="1124688"/>
                </a:lnTo>
                <a:lnTo>
                  <a:pt x="1345212" y="1095095"/>
                </a:lnTo>
                <a:lnTo>
                  <a:pt x="1319092" y="1067319"/>
                </a:lnTo>
                <a:lnTo>
                  <a:pt x="1290875" y="1041361"/>
                </a:lnTo>
                <a:lnTo>
                  <a:pt x="1260585" y="1017233"/>
                </a:lnTo>
                <a:lnTo>
                  <a:pt x="1228236" y="994921"/>
                </a:lnTo>
                <a:lnTo>
                  <a:pt x="1193830" y="974426"/>
                </a:lnTo>
                <a:lnTo>
                  <a:pt x="1157367" y="955748"/>
                </a:lnTo>
                <a:lnTo>
                  <a:pt x="1118848" y="938886"/>
                </a:lnTo>
                <a:lnTo>
                  <a:pt x="1078274" y="923840"/>
                </a:lnTo>
                <a:lnTo>
                  <a:pt x="1035654" y="910621"/>
                </a:lnTo>
                <a:lnTo>
                  <a:pt x="991130" y="899320"/>
                </a:lnTo>
                <a:lnTo>
                  <a:pt x="944748" y="889955"/>
                </a:lnTo>
                <a:lnTo>
                  <a:pt x="896510" y="882529"/>
                </a:lnTo>
                <a:lnTo>
                  <a:pt x="846413" y="877040"/>
                </a:lnTo>
                <a:lnTo>
                  <a:pt x="811983" y="874456"/>
                </a:lnTo>
                <a:lnTo>
                  <a:pt x="776728" y="872734"/>
                </a:lnTo>
                <a:lnTo>
                  <a:pt x="740646" y="871873"/>
                </a:lnTo>
                <a:lnTo>
                  <a:pt x="669584" y="872053"/>
                </a:lnTo>
                <a:lnTo>
                  <a:pt x="631682" y="872632"/>
                </a:lnTo>
                <a:lnTo>
                  <a:pt x="594877" y="873518"/>
                </a:lnTo>
                <a:lnTo>
                  <a:pt x="548926" y="875606"/>
                </a:lnTo>
                <a:lnTo>
                  <a:pt x="510904" y="878446"/>
                </a:lnTo>
                <a:lnTo>
                  <a:pt x="472715" y="882294"/>
                </a:lnTo>
                <a:lnTo>
                  <a:pt x="472715" y="395452"/>
                </a:lnTo>
                <a:lnTo>
                  <a:pt x="1281210" y="395452"/>
                </a:lnTo>
                <a:lnTo>
                  <a:pt x="1319622" y="375691"/>
                </a:lnTo>
                <a:lnTo>
                  <a:pt x="1338089" y="338671"/>
                </a:lnTo>
                <a:lnTo>
                  <a:pt x="1347124" y="297505"/>
                </a:lnTo>
                <a:lnTo>
                  <a:pt x="1351263" y="258344"/>
                </a:lnTo>
                <a:lnTo>
                  <a:pt x="1353145" y="212082"/>
                </a:lnTo>
                <a:lnTo>
                  <a:pt x="1353158" y="178684"/>
                </a:lnTo>
                <a:lnTo>
                  <a:pt x="1352875" y="164866"/>
                </a:lnTo>
                <a:lnTo>
                  <a:pt x="1350027" y="115462"/>
                </a:lnTo>
                <a:lnTo>
                  <a:pt x="1344669" y="77496"/>
                </a:lnTo>
                <a:lnTo>
                  <a:pt x="1333440" y="40793"/>
                </a:lnTo>
                <a:lnTo>
                  <a:pt x="1305438" y="6764"/>
                </a:lnTo>
                <a:lnTo>
                  <a:pt x="1281210" y="0"/>
                </a:lnTo>
                <a:lnTo>
                  <a:pt x="199485" y="41"/>
                </a:lnTo>
                <a:lnTo>
                  <a:pt x="156656" y="6219"/>
                </a:lnTo>
                <a:lnTo>
                  <a:pt x="116811" y="30746"/>
                </a:lnTo>
                <a:lnTo>
                  <a:pt x="95976" y="72895"/>
                </a:lnTo>
                <a:lnTo>
                  <a:pt x="89969" y="115340"/>
                </a:lnTo>
                <a:lnTo>
                  <a:pt x="89569" y="131813"/>
                </a:lnTo>
                <a:lnTo>
                  <a:pt x="89569" y="1119581"/>
                </a:lnTo>
                <a:lnTo>
                  <a:pt x="92139" y="1161464"/>
                </a:lnTo>
                <a:lnTo>
                  <a:pt x="106134" y="1206157"/>
                </a:lnTo>
                <a:lnTo>
                  <a:pt x="141255" y="1232896"/>
                </a:lnTo>
                <a:lnTo>
                  <a:pt x="184489" y="1239088"/>
                </a:lnTo>
                <a:lnTo>
                  <a:pt x="201414" y="1238951"/>
                </a:lnTo>
                <a:lnTo>
                  <a:pt x="250693" y="1237086"/>
                </a:lnTo>
                <a:lnTo>
                  <a:pt x="288974" y="1234249"/>
                </a:lnTo>
                <a:lnTo>
                  <a:pt x="328388" y="1230178"/>
                </a:lnTo>
                <a:lnTo>
                  <a:pt x="348930" y="1227666"/>
                </a:lnTo>
                <a:lnTo>
                  <a:pt x="360538" y="1226334"/>
                </a:lnTo>
                <a:lnTo>
                  <a:pt x="396403" y="1222931"/>
                </a:lnTo>
                <a:lnTo>
                  <a:pt x="433826" y="1220418"/>
                </a:lnTo>
                <a:lnTo>
                  <a:pt x="472805" y="1218793"/>
                </a:lnTo>
                <a:lnTo>
                  <a:pt x="513341" y="1218055"/>
                </a:lnTo>
                <a:lnTo>
                  <a:pt x="545654" y="1218127"/>
                </a:lnTo>
                <a:lnTo>
                  <a:pt x="588120" y="1219395"/>
                </a:lnTo>
                <a:lnTo>
                  <a:pt x="628252" y="1222045"/>
                </a:lnTo>
                <a:lnTo>
                  <a:pt x="666048" y="1226075"/>
                </a:lnTo>
                <a:lnTo>
                  <a:pt x="701506" y="1231484"/>
                </a:lnTo>
                <a:lnTo>
                  <a:pt x="734624" y="1238272"/>
                </a:lnTo>
                <a:lnTo>
                  <a:pt x="768448" y="1247346"/>
                </a:lnTo>
                <a:lnTo>
                  <a:pt x="806849" y="1260871"/>
                </a:lnTo>
                <a:lnTo>
                  <a:pt x="841520" y="1276944"/>
                </a:lnTo>
                <a:lnTo>
                  <a:pt x="872466" y="1295565"/>
                </a:lnTo>
                <a:lnTo>
                  <a:pt x="900411" y="1317352"/>
                </a:lnTo>
                <a:lnTo>
                  <a:pt x="927621" y="1344904"/>
                </a:lnTo>
                <a:lnTo>
                  <a:pt x="950340" y="1375488"/>
                </a:lnTo>
                <a:lnTo>
                  <a:pt x="968565" y="1409115"/>
                </a:lnTo>
                <a:lnTo>
                  <a:pt x="981735" y="1443606"/>
                </a:lnTo>
                <a:lnTo>
                  <a:pt x="991049" y="1479221"/>
                </a:lnTo>
                <a:lnTo>
                  <a:pt x="997074" y="1517137"/>
                </a:lnTo>
                <a:lnTo>
                  <a:pt x="999812" y="1557353"/>
                </a:lnTo>
                <a:lnTo>
                  <a:pt x="999994" y="1571269"/>
                </a:lnTo>
                <a:lnTo>
                  <a:pt x="999948" y="1578767"/>
                </a:lnTo>
                <a:lnTo>
                  <a:pt x="997852" y="1620605"/>
                </a:lnTo>
                <a:lnTo>
                  <a:pt x="992641" y="1659663"/>
                </a:lnTo>
                <a:lnTo>
                  <a:pt x="984313" y="1695944"/>
                </a:lnTo>
                <a:lnTo>
                  <a:pt x="972867" y="1729449"/>
                </a:lnTo>
                <a:lnTo>
                  <a:pt x="959142" y="1758931"/>
                </a:lnTo>
                <a:lnTo>
                  <a:pt x="939132" y="1792031"/>
                </a:lnTo>
                <a:lnTo>
                  <a:pt x="915595" y="1821950"/>
                </a:lnTo>
                <a:lnTo>
                  <a:pt x="888536" y="1848687"/>
                </a:lnTo>
                <a:lnTo>
                  <a:pt x="855731" y="1873697"/>
                </a:lnTo>
                <a:lnTo>
                  <a:pt x="823683" y="1892464"/>
                </a:lnTo>
                <a:lnTo>
                  <a:pt x="788631" y="1908224"/>
                </a:lnTo>
                <a:lnTo>
                  <a:pt x="750580" y="1920975"/>
                </a:lnTo>
                <a:lnTo>
                  <a:pt x="717734" y="1929139"/>
                </a:lnTo>
                <a:lnTo>
                  <a:pt x="682003" y="1935877"/>
                </a:lnTo>
                <a:lnTo>
                  <a:pt x="644737" y="1940857"/>
                </a:lnTo>
                <a:lnTo>
                  <a:pt x="605935" y="1944078"/>
                </a:lnTo>
                <a:lnTo>
                  <a:pt x="565598" y="1945542"/>
                </a:lnTo>
                <a:lnTo>
                  <a:pt x="537298" y="1945562"/>
                </a:lnTo>
                <a:lnTo>
                  <a:pt x="522962" y="1945326"/>
                </a:lnTo>
                <a:lnTo>
                  <a:pt x="481525" y="1943673"/>
                </a:lnTo>
                <a:lnTo>
                  <a:pt x="442438" y="1940598"/>
                </a:lnTo>
                <a:lnTo>
                  <a:pt x="405701" y="1936100"/>
                </a:lnTo>
                <a:lnTo>
                  <a:pt x="371312" y="1930176"/>
                </a:lnTo>
                <a:lnTo>
                  <a:pt x="338130" y="1922617"/>
                </a:lnTo>
                <a:lnTo>
                  <a:pt x="297834" y="1911924"/>
                </a:lnTo>
                <a:lnTo>
                  <a:pt x="260824" y="1900661"/>
                </a:lnTo>
                <a:lnTo>
                  <a:pt x="227102" y="1888825"/>
                </a:lnTo>
                <a:lnTo>
                  <a:pt x="188955" y="1873186"/>
                </a:lnTo>
                <a:lnTo>
                  <a:pt x="151755" y="1856388"/>
                </a:lnTo>
                <a:lnTo>
                  <a:pt x="120588" y="1840744"/>
                </a:lnTo>
                <a:lnTo>
                  <a:pt x="111540" y="1835785"/>
                </a:lnTo>
                <a:lnTo>
                  <a:pt x="103597" y="1831469"/>
                </a:lnTo>
                <a:lnTo>
                  <a:pt x="89452" y="1824527"/>
                </a:lnTo>
                <a:lnTo>
                  <a:pt x="77124" y="1819560"/>
                </a:lnTo>
                <a:lnTo>
                  <a:pt x="66614" y="1816575"/>
                </a:lnTo>
                <a:lnTo>
                  <a:pt x="57921" y="1815579"/>
                </a:lnTo>
                <a:lnTo>
                  <a:pt x="57158" y="1815585"/>
                </a:lnTo>
                <a:lnTo>
                  <a:pt x="20938" y="1840613"/>
                </a:lnTo>
                <a:lnTo>
                  <a:pt x="7490" y="1881472"/>
                </a:lnTo>
                <a:lnTo>
                  <a:pt x="1951" y="1926929"/>
                </a:lnTo>
                <a:lnTo>
                  <a:pt x="13" y="1978487"/>
                </a:lnTo>
                <a:lnTo>
                  <a:pt x="0" y="2010655"/>
                </a:lnTo>
                <a:lnTo>
                  <a:pt x="154" y="2024235"/>
                </a:lnTo>
                <a:lnTo>
                  <a:pt x="1685" y="2072182"/>
                </a:lnTo>
                <a:lnTo>
                  <a:pt x="5968" y="2116938"/>
                </a:lnTo>
                <a:lnTo>
                  <a:pt x="15008" y="2154533"/>
                </a:lnTo>
                <a:lnTo>
                  <a:pt x="41233" y="2194344"/>
                </a:lnTo>
                <a:lnTo>
                  <a:pt x="74381" y="2214283"/>
                </a:lnTo>
                <a:lnTo>
                  <a:pt x="116813" y="2232720"/>
                </a:lnTo>
                <a:lnTo>
                  <a:pt x="161239" y="2248480"/>
                </a:lnTo>
                <a:lnTo>
                  <a:pt x="199993" y="2260296"/>
                </a:lnTo>
                <a:lnTo>
                  <a:pt x="247258" y="2273017"/>
                </a:lnTo>
                <a:lnTo>
                  <a:pt x="294493" y="2283723"/>
                </a:lnTo>
                <a:lnTo>
                  <a:pt x="332094" y="2290971"/>
                </a:lnTo>
                <a:lnTo>
                  <a:pt x="371559" y="2297547"/>
                </a:lnTo>
                <a:lnTo>
                  <a:pt x="420787" y="2304404"/>
                </a:lnTo>
                <a:lnTo>
                  <a:pt x="470097" y="2309466"/>
                </a:lnTo>
                <a:lnTo>
                  <a:pt x="520754" y="2312841"/>
                </a:lnTo>
                <a:lnTo>
                  <a:pt x="559632" y="2314265"/>
                </a:lnTo>
                <a:lnTo>
                  <a:pt x="599271" y="2314740"/>
                </a:lnTo>
                <a:lnTo>
                  <a:pt x="619216" y="2314608"/>
                </a:lnTo>
                <a:lnTo>
                  <a:pt x="658565" y="2313553"/>
                </a:lnTo>
                <a:lnTo>
                  <a:pt x="697195" y="2311444"/>
                </a:lnTo>
                <a:lnTo>
                  <a:pt x="753789" y="2306303"/>
                </a:lnTo>
                <a:lnTo>
                  <a:pt x="808763" y="2298789"/>
                </a:lnTo>
                <a:lnTo>
                  <a:pt x="862117" y="2288902"/>
                </a:lnTo>
                <a:lnTo>
                  <a:pt x="913851" y="2276642"/>
                </a:lnTo>
                <a:lnTo>
                  <a:pt x="963964" y="2262009"/>
                </a:lnTo>
                <a:lnTo>
                  <a:pt x="1012194" y="2245142"/>
                </a:lnTo>
                <a:lnTo>
                  <a:pt x="1058288" y="2226180"/>
                </a:lnTo>
                <a:lnTo>
                  <a:pt x="1102247" y="2205123"/>
                </a:lnTo>
                <a:lnTo>
                  <a:pt x="1144073" y="2181969"/>
                </a:lnTo>
                <a:lnTo>
                  <a:pt x="1183765" y="2156719"/>
                </a:lnTo>
                <a:lnTo>
                  <a:pt x="1221325" y="2129373"/>
                </a:lnTo>
                <a:lnTo>
                  <a:pt x="1256736" y="2099936"/>
                </a:lnTo>
                <a:lnTo>
                  <a:pt x="1289820" y="2068436"/>
                </a:lnTo>
                <a:lnTo>
                  <a:pt x="1320532" y="2034874"/>
                </a:lnTo>
                <a:lnTo>
                  <a:pt x="1348871" y="1999253"/>
                </a:lnTo>
                <a:lnTo>
                  <a:pt x="1374838" y="1961574"/>
                </a:lnTo>
                <a:lnTo>
                  <a:pt x="1398434" y="1921840"/>
                </a:lnTo>
                <a:lnTo>
                  <a:pt x="1419658" y="1880053"/>
                </a:lnTo>
                <a:lnTo>
                  <a:pt x="1438393" y="1836271"/>
                </a:lnTo>
                <a:lnTo>
                  <a:pt x="1444006" y="1821277"/>
                </a:lnTo>
                <a:lnTo>
                  <a:pt x="1449299" y="1806085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743136" y="1956930"/>
            <a:ext cx="3721771" cy="1270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456">
              <a:lnSpc>
                <a:spcPts val="4990"/>
              </a:lnSpc>
              <a:spcBef>
                <a:spcPts val="249"/>
              </a:spcBef>
            </a:pPr>
            <a:r>
              <a:rPr sz="7200" b="1" spc="-34" baseline="3413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ORM</a:t>
            </a:r>
            <a:r>
              <a:rPr sz="7200" b="1" spc="-375" baseline="3413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7200" b="1" spc="-54" baseline="34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r>
              <a:rPr sz="7200" b="1" spc="-64" baseline="3413" dirty="0">
                <a:solidFill>
                  <a:srgbClr val="FFFFFF"/>
                </a:solidFill>
                <a:latin typeface="Calibri"/>
                <a:cs typeface="Calibri"/>
              </a:rPr>
              <a:t>Ã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ts val="5000"/>
              </a:lnSpc>
              <a:spcBef>
                <a:spcPts val="0"/>
              </a:spcBef>
            </a:pPr>
            <a:r>
              <a:rPr sz="7200" b="1" spc="-34" baseline="3413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ONDICIONAL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bject 101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63306" y="1723580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0" y="184276"/>
                </a:lnTo>
                <a:lnTo>
                  <a:pt x="616483" y="184276"/>
                </a:lnTo>
                <a:lnTo>
                  <a:pt x="6164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D000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63306" y="1723580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63306" y="1348308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0" y="184276"/>
                </a:lnTo>
                <a:lnTo>
                  <a:pt x="616483" y="184276"/>
                </a:lnTo>
                <a:lnTo>
                  <a:pt x="616483" y="0"/>
                </a:lnTo>
                <a:lnTo>
                  <a:pt x="0" y="0"/>
                </a:lnTo>
                <a:close/>
              </a:path>
            </a:pathLst>
          </a:custGeom>
          <a:solidFill>
            <a:srgbClr val="4789A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63306" y="1348308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D1D1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963306" y="1535938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0" y="184276"/>
                </a:lnTo>
                <a:lnTo>
                  <a:pt x="616483" y="184276"/>
                </a:lnTo>
                <a:lnTo>
                  <a:pt x="616483" y="0"/>
                </a:lnTo>
                <a:lnTo>
                  <a:pt x="0" y="0"/>
                </a:lnTo>
                <a:close/>
              </a:path>
            </a:pathLst>
          </a:custGeom>
          <a:solidFill>
            <a:srgbClr val="4789A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963306" y="1535938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D1D1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63306" y="2098840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0" y="184276"/>
                </a:lnTo>
                <a:lnTo>
                  <a:pt x="616483" y="184276"/>
                </a:lnTo>
                <a:lnTo>
                  <a:pt x="6164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D000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63306" y="2098840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63306" y="1911210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0" y="184276"/>
                </a:lnTo>
                <a:lnTo>
                  <a:pt x="616483" y="184276"/>
                </a:lnTo>
                <a:lnTo>
                  <a:pt x="616483" y="0"/>
                </a:lnTo>
                <a:lnTo>
                  <a:pt x="0" y="0"/>
                </a:lnTo>
                <a:close/>
              </a:path>
            </a:pathLst>
          </a:custGeom>
          <a:solidFill>
            <a:srgbClr val="4789A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63306" y="1911210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D1D1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66499" y="1162354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707900" y="1162354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249301" y="1162354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166499" y="1349984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07900" y="1349984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49301" y="1349984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66499" y="1537627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07900" y="1537627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49301" y="1537627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66499" y="1725256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07900" y="1725256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249301" y="1725256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66499" y="1912886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07900" y="1912886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249301" y="1912886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66499" y="2100529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07900" y="2100529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249301" y="2100529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0504" y="1160678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21905" y="1160678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963306" y="1160678"/>
            <a:ext cx="616483" cy="184276"/>
          </a:xfrm>
          <a:custGeom>
            <a:avLst/>
            <a:gdLst/>
            <a:ahLst/>
            <a:cxnLst/>
            <a:rect l="l" t="t" r="r" b="b"/>
            <a:pathLst>
              <a:path w="616483" h="184276">
                <a:moveTo>
                  <a:pt x="0" y="0"/>
                </a:moveTo>
                <a:lnTo>
                  <a:pt x="616483" y="0"/>
                </a:lnTo>
                <a:lnTo>
                  <a:pt x="616483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880504" y="1348308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21905" y="1348308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880504" y="1535938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21905" y="1535938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880504" y="1723580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421905" y="1723580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880504" y="1911210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1905" y="1911210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80504" y="2098840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421905" y="2098840"/>
            <a:ext cx="541401" cy="184276"/>
          </a:xfrm>
          <a:custGeom>
            <a:avLst/>
            <a:gdLst/>
            <a:ahLst/>
            <a:cxnLst/>
            <a:rect l="l" t="t" r="r" b="b"/>
            <a:pathLst>
              <a:path w="541401" h="184276">
                <a:moveTo>
                  <a:pt x="0" y="0"/>
                </a:moveTo>
                <a:lnTo>
                  <a:pt x="541401" y="0"/>
                </a:lnTo>
                <a:lnTo>
                  <a:pt x="541401" y="184276"/>
                </a:lnTo>
                <a:lnTo>
                  <a:pt x="0" y="1842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877646" y="1096962"/>
            <a:ext cx="0" cy="1250759"/>
          </a:xfrm>
          <a:custGeom>
            <a:avLst/>
            <a:gdLst/>
            <a:ahLst/>
            <a:cxnLst/>
            <a:rect l="l" t="t" r="r" b="b"/>
            <a:pathLst>
              <a:path h="1250759">
                <a:moveTo>
                  <a:pt x="0" y="0"/>
                </a:moveTo>
                <a:lnTo>
                  <a:pt x="0" y="125075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9750" y="518667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9750" y="1055154"/>
            <a:ext cx="4177160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obj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principal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acili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 leitu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uma planilha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 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ando por meio de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es, as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nas quais deseja analisa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9750" y="1725714"/>
            <a:ext cx="4179121" cy="835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Na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uma planilha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no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de uma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médias sem 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ondicional,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ao lado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a mesma planilha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uma simples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ondicional.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na segunda planilha</a:t>
            </a:r>
            <a:endParaRPr sz="1100">
              <a:latin typeface="Calibri"/>
              <a:cs typeface="Calibri"/>
            </a:endParaRPr>
          </a:p>
          <a:p>
            <a:pPr marL="12700" marR="7942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uma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ápida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dos dados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vido às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que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 os alunos ap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 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1507" y="2724899"/>
            <a:ext cx="7975027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Du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ocesso de cria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uma planilha, o usuário pode pi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as células de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 necessidade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po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ém ao se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uma planilha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 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mui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ões, o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ocesso manual pode se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ornar 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el. Além diss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 possui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tipulado</a:t>
            </a:r>
            <a:r>
              <a:rPr sz="1650" spc="-37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pelo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usuário.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1507" y="3395459"/>
            <a:ext cx="8036189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 acima, se 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armos as médias dos alunos que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um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igual ou maior que 5 (cin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o)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se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tus.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7006" y="4749051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66499" y="1162354"/>
            <a:ext cx="541401" cy="1859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6944">
              <a:lnSpc>
                <a:spcPct val="95825"/>
              </a:lnSpc>
              <a:spcBef>
                <a:spcPts val="135"/>
              </a:spcBef>
            </a:pPr>
            <a:r>
              <a:rPr sz="900" spc="0" dirty="0">
                <a:latin typeface="Arial"/>
                <a:cs typeface="Arial"/>
              </a:rPr>
              <a:t>Alunos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07900" y="1162354"/>
            <a:ext cx="541401" cy="1859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4962">
              <a:lnSpc>
                <a:spcPct val="95825"/>
              </a:lnSpc>
              <a:spcBef>
                <a:spcPts val="135"/>
              </a:spcBef>
            </a:pPr>
            <a:r>
              <a:rPr sz="900" spc="0" dirty="0">
                <a:latin typeface="Arial"/>
                <a:cs typeface="Arial"/>
              </a:rPr>
              <a:t>Média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49301" y="1162354"/>
            <a:ext cx="628345" cy="1859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59">
              <a:lnSpc>
                <a:spcPct val="95825"/>
              </a:lnSpc>
              <a:spcBef>
                <a:spcPts val="225"/>
              </a:spcBef>
            </a:pPr>
            <a:r>
              <a:rPr sz="900" spc="0" dirty="0">
                <a:latin typeface="Arial"/>
                <a:cs typeface="Arial"/>
              </a:rPr>
              <a:t>Resultado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77646" y="1162354"/>
            <a:ext cx="544258" cy="1859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801">
              <a:lnSpc>
                <a:spcPct val="95825"/>
              </a:lnSpc>
              <a:spcBef>
                <a:spcPts val="120"/>
              </a:spcBef>
            </a:pPr>
            <a:r>
              <a:rPr sz="900" spc="0" dirty="0">
                <a:latin typeface="Arial"/>
                <a:cs typeface="Arial"/>
              </a:rPr>
              <a:t>Alunos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21905" y="1162354"/>
            <a:ext cx="541401" cy="1859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4962">
              <a:lnSpc>
                <a:spcPct val="95825"/>
              </a:lnSpc>
              <a:spcBef>
                <a:spcPts val="120"/>
              </a:spcBef>
            </a:pPr>
            <a:r>
              <a:rPr sz="900" spc="0" dirty="0">
                <a:latin typeface="Arial"/>
                <a:cs typeface="Arial"/>
              </a:rPr>
              <a:t>Média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63306" y="1162354"/>
            <a:ext cx="616483" cy="1859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59">
              <a:lnSpc>
                <a:spcPct val="95825"/>
              </a:lnSpc>
              <a:spcBef>
                <a:spcPts val="215"/>
              </a:spcBef>
            </a:pPr>
            <a:r>
              <a:rPr sz="900" spc="0" dirty="0">
                <a:latin typeface="Arial"/>
                <a:cs typeface="Arial"/>
              </a:rPr>
              <a:t>Resultado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66499" y="1348308"/>
            <a:ext cx="541401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6944">
              <a:lnSpc>
                <a:spcPct val="95825"/>
              </a:lnSpc>
              <a:spcBef>
                <a:spcPts val="305"/>
              </a:spcBef>
            </a:pPr>
            <a:r>
              <a:rPr sz="900" spc="0" dirty="0">
                <a:latin typeface="Arial"/>
                <a:cs typeface="Arial"/>
              </a:rPr>
              <a:t>Aline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07900" y="1348308"/>
            <a:ext cx="541401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1567" marR="220733" algn="ctr">
              <a:lnSpc>
                <a:spcPct val="95825"/>
              </a:lnSpc>
              <a:spcBef>
                <a:spcPts val="305"/>
              </a:spcBef>
            </a:pPr>
            <a:r>
              <a:rPr sz="900" spc="0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49301" y="1348308"/>
            <a:ext cx="628345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59">
              <a:lnSpc>
                <a:spcPct val="95825"/>
              </a:lnSpc>
              <a:spcBef>
                <a:spcPts val="290"/>
              </a:spcBef>
            </a:pPr>
            <a:r>
              <a:rPr sz="900" spc="0" dirty="0">
                <a:latin typeface="Arial"/>
                <a:cs typeface="Arial"/>
              </a:rPr>
              <a:t>Aprovado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877646" y="1348308"/>
            <a:ext cx="544258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801">
              <a:lnSpc>
                <a:spcPct val="95825"/>
              </a:lnSpc>
              <a:spcBef>
                <a:spcPts val="290"/>
              </a:spcBef>
            </a:pPr>
            <a:r>
              <a:rPr sz="900" spc="0" dirty="0">
                <a:latin typeface="Arial"/>
                <a:cs typeface="Arial"/>
              </a:rPr>
              <a:t>Aline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21905" y="1348308"/>
            <a:ext cx="541401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1504" marR="220797" algn="ctr">
              <a:lnSpc>
                <a:spcPct val="95825"/>
              </a:lnSpc>
              <a:spcBef>
                <a:spcPts val="254"/>
              </a:spcBef>
            </a:pPr>
            <a:r>
              <a:rPr sz="900" spc="0" dirty="0">
                <a:solidFill>
                  <a:srgbClr val="4789AE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63306" y="1348308"/>
            <a:ext cx="616483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96">
              <a:lnSpc>
                <a:spcPct val="95825"/>
              </a:lnSpc>
              <a:spcBef>
                <a:spcPts val="240"/>
              </a:spcBef>
            </a:pP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Aprovado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66499" y="1535944"/>
            <a:ext cx="541401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5082">
              <a:lnSpc>
                <a:spcPct val="95825"/>
              </a:lnSpc>
              <a:spcBef>
                <a:spcPts val="180"/>
              </a:spcBef>
            </a:pPr>
            <a:r>
              <a:rPr sz="900" spc="0" dirty="0">
                <a:latin typeface="Arial"/>
                <a:cs typeface="Arial"/>
              </a:rPr>
              <a:t>Miguel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07900" y="1535944"/>
            <a:ext cx="541401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2126" marR="171300" algn="ctr">
              <a:lnSpc>
                <a:spcPct val="95825"/>
              </a:lnSpc>
              <a:spcBef>
                <a:spcPts val="270"/>
              </a:spcBef>
            </a:pPr>
            <a:r>
              <a:rPr sz="900" spc="0" dirty="0">
                <a:latin typeface="Arial"/>
                <a:cs typeface="Arial"/>
              </a:rPr>
              <a:t>6,6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49301" y="1535944"/>
            <a:ext cx="628345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59">
              <a:lnSpc>
                <a:spcPct val="95825"/>
              </a:lnSpc>
              <a:spcBef>
                <a:spcPts val="340"/>
              </a:spcBef>
            </a:pPr>
            <a:r>
              <a:rPr sz="900" spc="0" dirty="0">
                <a:latin typeface="Arial"/>
                <a:cs typeface="Arial"/>
              </a:rPr>
              <a:t>Aprovado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77646" y="1535944"/>
            <a:ext cx="544258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7939">
              <a:lnSpc>
                <a:spcPct val="95825"/>
              </a:lnSpc>
              <a:spcBef>
                <a:spcPts val="165"/>
              </a:spcBef>
            </a:pPr>
            <a:r>
              <a:rPr sz="900" spc="0" dirty="0">
                <a:latin typeface="Arial"/>
                <a:cs typeface="Arial"/>
              </a:rPr>
              <a:t>Miguel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21905" y="1535944"/>
            <a:ext cx="541401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2063" marR="171363" algn="ctr">
              <a:lnSpc>
                <a:spcPct val="95825"/>
              </a:lnSpc>
              <a:spcBef>
                <a:spcPts val="225"/>
              </a:spcBef>
            </a:pPr>
            <a:r>
              <a:rPr sz="900" spc="0" dirty="0">
                <a:solidFill>
                  <a:srgbClr val="4789AE"/>
                </a:solidFill>
                <a:latin typeface="Arial"/>
                <a:cs typeface="Arial"/>
              </a:rPr>
              <a:t>6,6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63306" y="1535944"/>
            <a:ext cx="616483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96">
              <a:lnSpc>
                <a:spcPct val="95825"/>
              </a:lnSpc>
              <a:spcBef>
                <a:spcPts val="290"/>
              </a:spcBef>
            </a:pP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Aprovado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66499" y="1723580"/>
            <a:ext cx="541401" cy="187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5082">
              <a:lnSpc>
                <a:spcPct val="95825"/>
              </a:lnSpc>
              <a:spcBef>
                <a:spcPts val="240"/>
              </a:spcBef>
            </a:pPr>
            <a:r>
              <a:rPr sz="900" spc="0" dirty="0">
                <a:latin typeface="Arial"/>
                <a:cs typeface="Arial"/>
              </a:rPr>
              <a:t>Jorge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07900" y="1723580"/>
            <a:ext cx="541401" cy="187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1567" marR="220733" algn="ctr">
              <a:lnSpc>
                <a:spcPct val="95825"/>
              </a:lnSpc>
              <a:spcBef>
                <a:spcPts val="240"/>
              </a:spcBef>
            </a:pPr>
            <a:r>
              <a:rPr sz="900" spc="0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49301" y="1723580"/>
            <a:ext cx="628345" cy="187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849">
              <a:lnSpc>
                <a:spcPct val="95825"/>
              </a:lnSpc>
              <a:spcBef>
                <a:spcPts val="295"/>
              </a:spcBef>
            </a:pPr>
            <a:r>
              <a:rPr sz="900" spc="0" dirty="0">
                <a:latin typeface="Arial"/>
                <a:cs typeface="Arial"/>
              </a:rPr>
              <a:t>Reprovado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77646" y="1723580"/>
            <a:ext cx="544258" cy="187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7939">
              <a:lnSpc>
                <a:spcPct val="95825"/>
              </a:lnSpc>
              <a:spcBef>
                <a:spcPts val="229"/>
              </a:spcBef>
            </a:pPr>
            <a:r>
              <a:rPr sz="900" spc="0" dirty="0">
                <a:latin typeface="Arial"/>
                <a:cs typeface="Arial"/>
              </a:rPr>
              <a:t>Jorge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21905" y="1723580"/>
            <a:ext cx="541401" cy="187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1504" marR="220797" algn="ctr">
              <a:lnSpc>
                <a:spcPct val="95825"/>
              </a:lnSpc>
              <a:spcBef>
                <a:spcPts val="195"/>
              </a:spcBef>
            </a:pPr>
            <a:r>
              <a:rPr sz="900" spc="0" dirty="0">
                <a:solidFill>
                  <a:srgbClr val="E00613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63306" y="1723580"/>
            <a:ext cx="616483" cy="187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785">
              <a:lnSpc>
                <a:spcPct val="95825"/>
              </a:lnSpc>
              <a:spcBef>
                <a:spcPts val="245"/>
              </a:spcBef>
            </a:pP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Reprovado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66499" y="1911210"/>
            <a:ext cx="541401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5082">
              <a:lnSpc>
                <a:spcPct val="95825"/>
              </a:lnSpc>
              <a:spcBef>
                <a:spcPts val="210"/>
              </a:spcBef>
            </a:pPr>
            <a:r>
              <a:rPr sz="900" spc="0" dirty="0">
                <a:latin typeface="Arial"/>
                <a:cs typeface="Arial"/>
              </a:rPr>
              <a:t>Marina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07900" y="1911210"/>
            <a:ext cx="541401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1567" marR="220733" algn="ctr">
              <a:lnSpc>
                <a:spcPct val="95825"/>
              </a:lnSpc>
              <a:spcBef>
                <a:spcPts val="210"/>
              </a:spcBef>
            </a:pPr>
            <a:r>
              <a:rPr sz="900" spc="0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49301" y="1911210"/>
            <a:ext cx="628345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59">
              <a:lnSpc>
                <a:spcPct val="95825"/>
              </a:lnSpc>
              <a:spcBef>
                <a:spcPts val="210"/>
              </a:spcBef>
            </a:pPr>
            <a:r>
              <a:rPr sz="900" spc="0" dirty="0">
                <a:latin typeface="Arial"/>
                <a:cs typeface="Arial"/>
              </a:rPr>
              <a:t>Aprovado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77646" y="1911210"/>
            <a:ext cx="544258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7939">
              <a:lnSpc>
                <a:spcPct val="95825"/>
              </a:lnSpc>
              <a:spcBef>
                <a:spcPts val="200"/>
              </a:spcBef>
            </a:pPr>
            <a:r>
              <a:rPr sz="900" spc="0" dirty="0">
                <a:latin typeface="Arial"/>
                <a:cs typeface="Arial"/>
              </a:rPr>
              <a:t>Marina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1905" y="1911210"/>
            <a:ext cx="541401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1504" marR="220797" algn="ctr">
              <a:lnSpc>
                <a:spcPct val="95825"/>
              </a:lnSpc>
              <a:spcBef>
                <a:spcPts val="165"/>
              </a:spcBef>
            </a:pPr>
            <a:r>
              <a:rPr sz="900" spc="0" dirty="0">
                <a:solidFill>
                  <a:srgbClr val="4789AE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63306" y="1911210"/>
            <a:ext cx="616483" cy="187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96">
              <a:lnSpc>
                <a:spcPct val="95825"/>
              </a:lnSpc>
              <a:spcBef>
                <a:spcPts val="165"/>
              </a:spcBef>
            </a:pP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Aprovado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66499" y="2098846"/>
            <a:ext cx="541401" cy="18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6944">
              <a:lnSpc>
                <a:spcPct val="95825"/>
              </a:lnSpc>
              <a:spcBef>
                <a:spcPts val="275"/>
              </a:spcBef>
            </a:pPr>
            <a:r>
              <a:rPr sz="900" spc="0" dirty="0">
                <a:latin typeface="Arial"/>
                <a:cs typeface="Arial"/>
              </a:rPr>
              <a:t>Alice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7900" y="2098846"/>
            <a:ext cx="541401" cy="18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2126" marR="171300" algn="ctr">
              <a:lnSpc>
                <a:spcPct val="95825"/>
              </a:lnSpc>
              <a:spcBef>
                <a:spcPts val="180"/>
              </a:spcBef>
            </a:pPr>
            <a:r>
              <a:rPr sz="900" spc="0" dirty="0">
                <a:latin typeface="Arial"/>
                <a:cs typeface="Arial"/>
              </a:rPr>
              <a:t>3,5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9301" y="2098846"/>
            <a:ext cx="628345" cy="18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710">
              <a:lnSpc>
                <a:spcPct val="95825"/>
              </a:lnSpc>
              <a:spcBef>
                <a:spcPts val="260"/>
              </a:spcBef>
            </a:pPr>
            <a:r>
              <a:rPr sz="900" spc="0" dirty="0">
                <a:latin typeface="Arial"/>
                <a:cs typeface="Arial"/>
              </a:rPr>
              <a:t>Reprovado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77646" y="2098846"/>
            <a:ext cx="544258" cy="18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801">
              <a:lnSpc>
                <a:spcPct val="95825"/>
              </a:lnSpc>
              <a:spcBef>
                <a:spcPts val="260"/>
              </a:spcBef>
            </a:pPr>
            <a:r>
              <a:rPr sz="900" spc="0" dirty="0">
                <a:latin typeface="Arial"/>
                <a:cs typeface="Arial"/>
              </a:rPr>
              <a:t>Alice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21905" y="2098846"/>
            <a:ext cx="541401" cy="18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2063" marR="171363" algn="ctr">
              <a:lnSpc>
                <a:spcPct val="95825"/>
              </a:lnSpc>
              <a:spcBef>
                <a:spcPts val="135"/>
              </a:spcBef>
            </a:pPr>
            <a:r>
              <a:rPr sz="900" spc="0" dirty="0">
                <a:solidFill>
                  <a:srgbClr val="E00613"/>
                </a:solidFill>
                <a:latin typeface="Arial"/>
                <a:cs typeface="Arial"/>
              </a:rPr>
              <a:t>3,5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63306" y="2098846"/>
            <a:ext cx="633980" cy="18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647">
              <a:lnSpc>
                <a:spcPct val="95825"/>
              </a:lnSpc>
              <a:spcBef>
                <a:spcPts val="210"/>
              </a:spcBef>
            </a:pP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Reprovado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66499" y="2284806"/>
            <a:ext cx="541401" cy="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07900" y="2284806"/>
            <a:ext cx="541401" cy="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49301" y="2284806"/>
            <a:ext cx="628345" cy="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77646" y="2284806"/>
            <a:ext cx="544258" cy="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21905" y="2284806"/>
            <a:ext cx="541401" cy="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963306" y="2284806"/>
            <a:ext cx="616483" cy="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9229" y="2062128"/>
            <a:ext cx="1796999" cy="293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0818" y="1392558"/>
            <a:ext cx="3621201" cy="3346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454" y="516801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1055154"/>
            <a:ext cx="2003047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6662" y="1052410"/>
            <a:ext cx="2293736" cy="20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1-    </a:t>
            </a:r>
            <a:r>
              <a:rPr sz="2100" spc="-25" baseline="195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eal</a:t>
            </a:r>
            <a:r>
              <a:rPr sz="2100" spc="-9" baseline="1950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2100" spc="-25" baseline="195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2100" spc="-29" baseline="195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as das Células: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1390434"/>
            <a:ext cx="3622465" cy="500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Na aba “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ágina Inicial” acesse na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oria “E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tilo”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bo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“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Condicional”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onhecer as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disponí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eis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mo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ao lado: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000" y="4749051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750" y="516801"/>
            <a:ext cx="5219612" cy="5510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447" marR="20954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886"/>
              </a:spcBef>
            </a:pP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Acessando o primei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 i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em do menu de 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r>
              <a:rPr sz="1100" spc="-4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emos as segui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es op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ões: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750" y="1238034"/>
            <a:ext cx="7905779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É maior que...: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olher um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e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uma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(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do fundo)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que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maior que o núme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que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ocê 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tipulou.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750" y="1740954"/>
            <a:ext cx="7939949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É menor que...: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olher um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e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uma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(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do fundo)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que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menor que o núme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que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ocê 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tipulou.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750" y="2243874"/>
            <a:ext cx="7781320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b="1" i="1" spc="-14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á e</a:t>
            </a:r>
            <a:r>
              <a:rPr sz="1650" b="1" i="1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tre...: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olher dois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e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uma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(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do fundo)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que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</a:t>
            </a:r>
            <a:r>
              <a:rPr sz="1650" spc="-1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 dos núme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tipulados.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750" y="2746794"/>
            <a:ext cx="7994991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É igual a...: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olher um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e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uma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(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do fundo)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igual ao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tipulado.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3249714"/>
            <a:ext cx="7910445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i="1" spc="-8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b="1" i="1" spc="-25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b="1" i="1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o que </a:t>
            </a:r>
            <a:r>
              <a:rPr sz="1650" b="1" i="1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b="1" i="1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ém...: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adicionar par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de um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o/pal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e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uma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(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fundo)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odo f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agme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igual ao adicionado.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3752634"/>
            <a:ext cx="8026493" cy="3327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Uma da</a:t>
            </a:r>
            <a:r>
              <a:rPr sz="1650" b="1" i="1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a que o</a:t>
            </a:r>
            <a:r>
              <a:rPr sz="1650" b="1" i="1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orre...: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tipular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uma 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e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uma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(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do fundo) 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z que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é ap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4255556"/>
            <a:ext cx="7872502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i="1" spc="-5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alores dupli</a:t>
            </a:r>
            <a:r>
              <a:rPr sz="1650" b="1" i="1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ados...: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olher um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e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uma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(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das,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do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fundo)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oda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dupli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6" y="4761751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72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85050" y="1284973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736600" y="0"/>
                </a:lnTo>
                <a:lnTo>
                  <a:pt x="73660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85050" y="1558277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736600" y="0"/>
                </a:lnTo>
                <a:lnTo>
                  <a:pt x="73660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85050" y="1831568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736600" y="0"/>
                </a:lnTo>
                <a:lnTo>
                  <a:pt x="73660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85050" y="2104859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736600" y="0"/>
                </a:lnTo>
                <a:lnTo>
                  <a:pt x="73660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85050" y="2378163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736600" y="0"/>
                </a:lnTo>
                <a:lnTo>
                  <a:pt x="73660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85050" y="2651455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736600" y="0"/>
                </a:lnTo>
                <a:lnTo>
                  <a:pt x="73660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85050" y="2924746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736600" y="0"/>
                </a:lnTo>
                <a:lnTo>
                  <a:pt x="73660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85050" y="3198050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736600" y="0"/>
                </a:lnTo>
                <a:lnTo>
                  <a:pt x="73660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85050" y="3471341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736600" y="0"/>
                </a:lnTo>
                <a:lnTo>
                  <a:pt x="73660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85050" y="3744633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736600" y="0"/>
                </a:lnTo>
                <a:lnTo>
                  <a:pt x="73660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35800" y="1011681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0" y="273291"/>
                </a:lnTo>
                <a:lnTo>
                  <a:pt x="349250" y="273291"/>
                </a:lnTo>
                <a:lnTo>
                  <a:pt x="349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35800" y="1011681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349250" y="0"/>
                </a:lnTo>
                <a:lnTo>
                  <a:pt x="34925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35800" y="1284973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0" y="273291"/>
                </a:lnTo>
                <a:lnTo>
                  <a:pt x="349250" y="273291"/>
                </a:lnTo>
                <a:lnTo>
                  <a:pt x="349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5800" y="1284973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349250" y="0"/>
                </a:lnTo>
                <a:lnTo>
                  <a:pt x="34925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35800" y="1558277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0" y="273291"/>
                </a:lnTo>
                <a:lnTo>
                  <a:pt x="349250" y="273291"/>
                </a:lnTo>
                <a:lnTo>
                  <a:pt x="349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35800" y="1558277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349250" y="0"/>
                </a:lnTo>
                <a:lnTo>
                  <a:pt x="34925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35800" y="1831568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0" y="273291"/>
                </a:lnTo>
                <a:lnTo>
                  <a:pt x="349250" y="273291"/>
                </a:lnTo>
                <a:lnTo>
                  <a:pt x="349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35800" y="1831568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349250" y="0"/>
                </a:lnTo>
                <a:lnTo>
                  <a:pt x="34925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35800" y="2104859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0" y="273291"/>
                </a:lnTo>
                <a:lnTo>
                  <a:pt x="349250" y="273291"/>
                </a:lnTo>
                <a:lnTo>
                  <a:pt x="349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35800" y="2104859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349250" y="0"/>
                </a:lnTo>
                <a:lnTo>
                  <a:pt x="34925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35800" y="2378163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0" y="273291"/>
                </a:lnTo>
                <a:lnTo>
                  <a:pt x="349250" y="273291"/>
                </a:lnTo>
                <a:lnTo>
                  <a:pt x="349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35800" y="2378163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349250" y="0"/>
                </a:lnTo>
                <a:lnTo>
                  <a:pt x="34925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35800" y="2651455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0" y="273291"/>
                </a:lnTo>
                <a:lnTo>
                  <a:pt x="349250" y="273291"/>
                </a:lnTo>
                <a:lnTo>
                  <a:pt x="349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35800" y="2651455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349250" y="0"/>
                </a:lnTo>
                <a:lnTo>
                  <a:pt x="34925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35800" y="2924746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0" y="273291"/>
                </a:lnTo>
                <a:lnTo>
                  <a:pt x="349250" y="273291"/>
                </a:lnTo>
                <a:lnTo>
                  <a:pt x="349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35800" y="2924746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349250" y="0"/>
                </a:lnTo>
                <a:lnTo>
                  <a:pt x="34925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35800" y="3198050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0" y="273291"/>
                </a:lnTo>
                <a:lnTo>
                  <a:pt x="349250" y="273291"/>
                </a:lnTo>
                <a:lnTo>
                  <a:pt x="349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35800" y="3198050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349250" y="0"/>
                </a:lnTo>
                <a:lnTo>
                  <a:pt x="34925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35800" y="3471341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0" y="273291"/>
                </a:lnTo>
                <a:lnTo>
                  <a:pt x="349250" y="273291"/>
                </a:lnTo>
                <a:lnTo>
                  <a:pt x="349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35800" y="3471341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349250" y="0"/>
                </a:lnTo>
                <a:lnTo>
                  <a:pt x="34925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35800" y="3744633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0" y="273291"/>
                </a:lnTo>
                <a:lnTo>
                  <a:pt x="349250" y="273291"/>
                </a:lnTo>
                <a:lnTo>
                  <a:pt x="349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35800" y="3744633"/>
            <a:ext cx="349250" cy="273291"/>
          </a:xfrm>
          <a:custGeom>
            <a:avLst/>
            <a:gdLst/>
            <a:ahLst/>
            <a:cxnLst/>
            <a:rect l="l" t="t" r="r" b="b"/>
            <a:pathLst>
              <a:path w="349250" h="273291">
                <a:moveTo>
                  <a:pt x="0" y="0"/>
                </a:moveTo>
                <a:lnTo>
                  <a:pt x="349250" y="0"/>
                </a:lnTo>
                <a:lnTo>
                  <a:pt x="34925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85050" y="1011681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0" y="273291"/>
                </a:lnTo>
                <a:lnTo>
                  <a:pt x="736600" y="273291"/>
                </a:lnTo>
                <a:lnTo>
                  <a:pt x="736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85050" y="1011681"/>
            <a:ext cx="736600" cy="273291"/>
          </a:xfrm>
          <a:custGeom>
            <a:avLst/>
            <a:gdLst/>
            <a:ahLst/>
            <a:cxnLst/>
            <a:rect l="l" t="t" r="r" b="b"/>
            <a:pathLst>
              <a:path w="736600" h="273291">
                <a:moveTo>
                  <a:pt x="0" y="0"/>
                </a:moveTo>
                <a:lnTo>
                  <a:pt x="736600" y="0"/>
                </a:lnTo>
                <a:lnTo>
                  <a:pt x="736600" y="273291"/>
                </a:lnTo>
                <a:lnTo>
                  <a:pt x="0" y="2732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2754" y="518667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3867" y="1042403"/>
            <a:ext cx="582271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b="1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emplo: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3867" y="1377683"/>
            <a:ext cx="5470095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amos utili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</a:t>
            </a:r>
            <a:r>
              <a:rPr sz="1650" spc="-1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“É igual a..</a:t>
            </a:r>
            <a:r>
              <a:rPr sz="1650" spc="-79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”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armos uma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eendermos melhor seu uso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ase. </a:t>
            </a:r>
            <a:r>
              <a:rPr sz="1650" spc="-5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eja a seguir: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3867" y="1880603"/>
            <a:ext cx="5321138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10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uma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uma sequência ale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ória de 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os.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 que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 células que ap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igual a s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0011" y="4749045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35800" y="1011681"/>
            <a:ext cx="349250" cy="273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7385050" y="1011681"/>
            <a:ext cx="736600" cy="273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8124" marR="288188" algn="ctr">
              <a:lnSpc>
                <a:spcPct val="95825"/>
              </a:lnSpc>
              <a:spcBef>
                <a:spcPts val="200"/>
              </a:spcBef>
            </a:pPr>
            <a:r>
              <a:rPr sz="1300" spc="0" dirty="0">
                <a:latin typeface="Arial"/>
                <a:cs typeface="Arial"/>
              </a:rPr>
              <a:t>A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35800" y="1284973"/>
            <a:ext cx="34925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21"/>
              </a:spcBef>
            </a:pPr>
            <a:endParaRPr sz="500"/>
          </a:p>
          <a:p>
            <a:pPr marL="104216" marR="112039" algn="ctr">
              <a:lnSpc>
                <a:spcPct val="95825"/>
              </a:lnSpc>
            </a:pPr>
            <a:r>
              <a:rPr sz="1200" spc="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85050" y="1284973"/>
            <a:ext cx="73660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811" marR="292862" algn="ctr">
              <a:lnSpc>
                <a:spcPct val="95825"/>
              </a:lnSpc>
              <a:spcBef>
                <a:spcPts val="135"/>
              </a:spcBef>
            </a:pPr>
            <a:r>
              <a:rPr sz="1400" spc="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5800" y="1558270"/>
            <a:ext cx="34925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178" marR="108076" algn="ctr">
              <a:lnSpc>
                <a:spcPct val="95825"/>
              </a:lnSpc>
              <a:spcBef>
                <a:spcPts val="270"/>
              </a:spcBef>
            </a:pPr>
            <a:r>
              <a:rPr sz="1200" spc="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85050" y="1558270"/>
            <a:ext cx="73660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811" marR="292862" algn="ctr">
              <a:lnSpc>
                <a:spcPct val="95825"/>
              </a:lnSpc>
              <a:spcBef>
                <a:spcPts val="135"/>
              </a:spcBef>
            </a:pPr>
            <a:r>
              <a:rPr sz="1400" spc="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35800" y="1831568"/>
            <a:ext cx="349250" cy="273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178" marR="108076" algn="ctr">
              <a:lnSpc>
                <a:spcPct val="95825"/>
              </a:lnSpc>
              <a:spcBef>
                <a:spcPts val="270"/>
              </a:spcBef>
            </a:pPr>
            <a:r>
              <a:rPr sz="1200" spc="0" dirty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85050" y="1831568"/>
            <a:ext cx="736600" cy="273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811" marR="292862" algn="ctr">
              <a:lnSpc>
                <a:spcPct val="95825"/>
              </a:lnSpc>
              <a:spcBef>
                <a:spcPts val="135"/>
              </a:spcBef>
            </a:pPr>
            <a:r>
              <a:rPr sz="1400" spc="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35800" y="2104859"/>
            <a:ext cx="34925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178" marR="108076" algn="ctr">
              <a:lnSpc>
                <a:spcPct val="95825"/>
              </a:lnSpc>
              <a:spcBef>
                <a:spcPts val="270"/>
              </a:spcBef>
            </a:pPr>
            <a:r>
              <a:rPr sz="1200" spc="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5050" y="2104859"/>
            <a:ext cx="73660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811" marR="292862" algn="ctr">
              <a:lnSpc>
                <a:spcPct val="95825"/>
              </a:lnSpc>
              <a:spcBef>
                <a:spcPts val="135"/>
              </a:spcBef>
            </a:pPr>
            <a:r>
              <a:rPr sz="1400" spc="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5800" y="2378157"/>
            <a:ext cx="34925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178" marR="108076" algn="ctr">
              <a:lnSpc>
                <a:spcPct val="95825"/>
              </a:lnSpc>
              <a:spcBef>
                <a:spcPts val="270"/>
              </a:spcBef>
            </a:pPr>
            <a:r>
              <a:rPr sz="1200" spc="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5050" y="2378157"/>
            <a:ext cx="73660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811" marR="292862" algn="ctr">
              <a:lnSpc>
                <a:spcPct val="95825"/>
              </a:lnSpc>
              <a:spcBef>
                <a:spcPts val="135"/>
              </a:spcBef>
            </a:pPr>
            <a:r>
              <a:rPr sz="1400" spc="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35800" y="2651455"/>
            <a:ext cx="349250" cy="273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178" marR="108076" algn="ctr">
              <a:lnSpc>
                <a:spcPct val="95825"/>
              </a:lnSpc>
              <a:spcBef>
                <a:spcPts val="265"/>
              </a:spcBef>
            </a:pPr>
            <a:r>
              <a:rPr sz="1200" spc="0" dirty="0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85050" y="2651455"/>
            <a:ext cx="736600" cy="273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811" marR="292862" algn="ctr">
              <a:lnSpc>
                <a:spcPct val="95825"/>
              </a:lnSpc>
              <a:spcBef>
                <a:spcPts val="135"/>
              </a:spcBef>
            </a:pPr>
            <a:r>
              <a:rPr sz="1400" spc="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35800" y="2924746"/>
            <a:ext cx="34925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178" marR="108076" algn="ctr">
              <a:lnSpc>
                <a:spcPct val="95825"/>
              </a:lnSpc>
              <a:spcBef>
                <a:spcPts val="265"/>
              </a:spcBef>
            </a:pPr>
            <a:r>
              <a:rPr sz="1200" spc="0" dirty="0"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85050" y="2924746"/>
            <a:ext cx="73660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811" marR="292862" algn="ctr">
              <a:lnSpc>
                <a:spcPct val="95825"/>
              </a:lnSpc>
              <a:spcBef>
                <a:spcPts val="135"/>
              </a:spcBef>
            </a:pPr>
            <a:r>
              <a:rPr sz="1400" spc="0" dirty="0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35800" y="3198044"/>
            <a:ext cx="34925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178" marR="108076" algn="ctr">
              <a:lnSpc>
                <a:spcPct val="95825"/>
              </a:lnSpc>
              <a:spcBef>
                <a:spcPts val="265"/>
              </a:spcBef>
            </a:pPr>
            <a:r>
              <a:rPr sz="1200" spc="0" dirty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5050" y="3198044"/>
            <a:ext cx="736600" cy="273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811" marR="292862" algn="ctr">
              <a:lnSpc>
                <a:spcPct val="95825"/>
              </a:lnSpc>
              <a:spcBef>
                <a:spcPts val="135"/>
              </a:spcBef>
            </a:pPr>
            <a:r>
              <a:rPr sz="1400" spc="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5800" y="3471341"/>
            <a:ext cx="349250" cy="273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178" marR="108076" algn="ctr">
              <a:lnSpc>
                <a:spcPct val="95825"/>
              </a:lnSpc>
              <a:spcBef>
                <a:spcPts val="265"/>
              </a:spcBef>
            </a:pPr>
            <a:r>
              <a:rPr sz="1200" spc="0" dirty="0"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85050" y="3471341"/>
            <a:ext cx="736600" cy="273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811" marR="292862" algn="ctr">
              <a:lnSpc>
                <a:spcPct val="95825"/>
              </a:lnSpc>
              <a:spcBef>
                <a:spcPts val="135"/>
              </a:spcBef>
            </a:pPr>
            <a:r>
              <a:rPr sz="1400" spc="0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35800" y="3744633"/>
            <a:ext cx="349250" cy="273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941">
              <a:lnSpc>
                <a:spcPct val="95825"/>
              </a:lnSpc>
              <a:spcBef>
                <a:spcPts val="265"/>
              </a:spcBef>
            </a:pPr>
            <a:r>
              <a:rPr sz="1200" spc="0" dirty="0"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85050" y="3744633"/>
            <a:ext cx="736600" cy="273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811" marR="292862" algn="ctr">
              <a:lnSpc>
                <a:spcPct val="95825"/>
              </a:lnSpc>
              <a:spcBef>
                <a:spcPts val="135"/>
              </a:spcBef>
            </a:pPr>
            <a:r>
              <a:rPr sz="1400" spc="0" dirty="0"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6898" y="1464290"/>
            <a:ext cx="7943697" cy="2916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70" y="1714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550" y="516801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67" y="1042403"/>
            <a:ext cx="6610455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seleciona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oluna, e acessa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mo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0596" y="4748703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6182" y="1686438"/>
            <a:ext cx="7489380" cy="234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70" y="1714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131" y="516801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67" y="1042403"/>
            <a:ext cx="7768691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Abri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uma janela no qual ba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adicionar 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a ser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tipulado.</a:t>
            </a:r>
            <a:r>
              <a:rPr sz="1650" spc="-2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ambém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olher as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criando uma 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 seja de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esse do usuário.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 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selecionar a primei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some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demon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6" y="4745876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7138390" y="4147642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0" y="328548"/>
                </a:lnTo>
                <a:lnTo>
                  <a:pt x="885520" y="328548"/>
                </a:lnTo>
                <a:lnTo>
                  <a:pt x="885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7C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38390" y="4147642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885520" y="0"/>
                </a:lnTo>
                <a:lnTo>
                  <a:pt x="885520" y="328548"/>
                </a:lnTo>
                <a:lnTo>
                  <a:pt x="0" y="328548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1D1D1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38390" y="2833446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0" y="328549"/>
                </a:lnTo>
                <a:lnTo>
                  <a:pt x="885520" y="328549"/>
                </a:lnTo>
                <a:lnTo>
                  <a:pt x="885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7C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8390" y="2833446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885520" y="0"/>
                </a:lnTo>
                <a:lnTo>
                  <a:pt x="885520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1D1D1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38390" y="1190701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885520" y="0"/>
                </a:lnTo>
                <a:lnTo>
                  <a:pt x="885520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38390" y="1519250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0" y="328549"/>
                </a:lnTo>
                <a:lnTo>
                  <a:pt x="885520" y="328549"/>
                </a:lnTo>
                <a:lnTo>
                  <a:pt x="885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7C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38390" y="1519250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885520" y="0"/>
                </a:lnTo>
                <a:lnTo>
                  <a:pt x="885520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1D1D1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38390" y="1847799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885520" y="0"/>
                </a:lnTo>
                <a:lnTo>
                  <a:pt x="885520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38390" y="2176348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885520" y="0"/>
                </a:lnTo>
                <a:lnTo>
                  <a:pt x="885520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38390" y="2504897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885520" y="0"/>
                </a:lnTo>
                <a:lnTo>
                  <a:pt x="885520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38390" y="3161995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885520" y="0"/>
                </a:lnTo>
                <a:lnTo>
                  <a:pt x="885520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38390" y="3490544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885520" y="0"/>
                </a:lnTo>
                <a:lnTo>
                  <a:pt x="885520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38390" y="3819093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885520" y="0"/>
                </a:lnTo>
                <a:lnTo>
                  <a:pt x="885520" y="328548"/>
                </a:lnTo>
                <a:lnTo>
                  <a:pt x="0" y="328548"/>
                </a:lnTo>
                <a:lnTo>
                  <a:pt x="0" y="0"/>
                </a:lnTo>
                <a:close/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18528" y="862152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0" y="328549"/>
                </a:lnTo>
                <a:lnTo>
                  <a:pt x="419861" y="328549"/>
                </a:lnTo>
                <a:lnTo>
                  <a:pt x="41986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18528" y="862152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419861" y="0"/>
                </a:lnTo>
                <a:lnTo>
                  <a:pt x="419861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18528" y="1190701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0" y="328549"/>
                </a:lnTo>
                <a:lnTo>
                  <a:pt x="419861" y="328549"/>
                </a:lnTo>
                <a:lnTo>
                  <a:pt x="41986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718528" y="1190701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419861" y="0"/>
                </a:lnTo>
                <a:lnTo>
                  <a:pt x="419861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18528" y="1519250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0" y="328549"/>
                </a:lnTo>
                <a:lnTo>
                  <a:pt x="419861" y="328549"/>
                </a:lnTo>
                <a:lnTo>
                  <a:pt x="41986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718528" y="1519250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419861" y="0"/>
                </a:lnTo>
                <a:lnTo>
                  <a:pt x="419861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18528" y="1847799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0" y="328549"/>
                </a:lnTo>
                <a:lnTo>
                  <a:pt x="419861" y="328549"/>
                </a:lnTo>
                <a:lnTo>
                  <a:pt x="41986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18528" y="1847799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419861" y="0"/>
                </a:lnTo>
                <a:lnTo>
                  <a:pt x="419861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18528" y="2176348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0" y="328549"/>
                </a:lnTo>
                <a:lnTo>
                  <a:pt x="419861" y="328549"/>
                </a:lnTo>
                <a:lnTo>
                  <a:pt x="41986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18528" y="2176348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419861" y="0"/>
                </a:lnTo>
                <a:lnTo>
                  <a:pt x="419861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18528" y="2504897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0" y="328549"/>
                </a:lnTo>
                <a:lnTo>
                  <a:pt x="419861" y="328549"/>
                </a:lnTo>
                <a:lnTo>
                  <a:pt x="41986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718528" y="2504897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419861" y="0"/>
                </a:lnTo>
                <a:lnTo>
                  <a:pt x="419861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18528" y="2833446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0" y="328549"/>
                </a:lnTo>
                <a:lnTo>
                  <a:pt x="419861" y="328549"/>
                </a:lnTo>
                <a:lnTo>
                  <a:pt x="41986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18528" y="2833446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419861" y="0"/>
                </a:lnTo>
                <a:lnTo>
                  <a:pt x="419861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18528" y="3161995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0" y="328549"/>
                </a:lnTo>
                <a:lnTo>
                  <a:pt x="419861" y="328549"/>
                </a:lnTo>
                <a:lnTo>
                  <a:pt x="41986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18528" y="3161995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419861" y="0"/>
                </a:lnTo>
                <a:lnTo>
                  <a:pt x="419861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18528" y="3490544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0" y="328549"/>
                </a:lnTo>
                <a:lnTo>
                  <a:pt x="419861" y="328549"/>
                </a:lnTo>
                <a:lnTo>
                  <a:pt x="41986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18528" y="3490544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419861" y="0"/>
                </a:lnTo>
                <a:lnTo>
                  <a:pt x="419861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18528" y="3819093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0" y="328548"/>
                </a:lnTo>
                <a:lnTo>
                  <a:pt x="419861" y="328548"/>
                </a:lnTo>
                <a:lnTo>
                  <a:pt x="41986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8528" y="3819093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419861" y="0"/>
                </a:lnTo>
                <a:lnTo>
                  <a:pt x="419861" y="328548"/>
                </a:lnTo>
                <a:lnTo>
                  <a:pt x="0" y="328548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18528" y="4147642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0" y="328548"/>
                </a:lnTo>
                <a:lnTo>
                  <a:pt x="419861" y="328548"/>
                </a:lnTo>
                <a:lnTo>
                  <a:pt x="419861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18528" y="4147642"/>
            <a:ext cx="419861" cy="328549"/>
          </a:xfrm>
          <a:custGeom>
            <a:avLst/>
            <a:gdLst/>
            <a:ahLst/>
            <a:cxnLst/>
            <a:rect l="l" t="t" r="r" b="b"/>
            <a:pathLst>
              <a:path w="419861" h="328549">
                <a:moveTo>
                  <a:pt x="0" y="0"/>
                </a:moveTo>
                <a:lnTo>
                  <a:pt x="419861" y="0"/>
                </a:lnTo>
                <a:lnTo>
                  <a:pt x="419861" y="328548"/>
                </a:lnTo>
                <a:lnTo>
                  <a:pt x="0" y="328548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38390" y="862152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0" y="328549"/>
                </a:lnTo>
                <a:lnTo>
                  <a:pt x="885520" y="328549"/>
                </a:lnTo>
                <a:lnTo>
                  <a:pt x="885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FE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38390" y="862152"/>
            <a:ext cx="885520" cy="328549"/>
          </a:xfrm>
          <a:custGeom>
            <a:avLst/>
            <a:gdLst/>
            <a:ahLst/>
            <a:cxnLst/>
            <a:rect l="l" t="t" r="r" b="b"/>
            <a:pathLst>
              <a:path w="885520" h="328549">
                <a:moveTo>
                  <a:pt x="0" y="0"/>
                </a:moveTo>
                <a:lnTo>
                  <a:pt x="885520" y="0"/>
                </a:lnTo>
                <a:lnTo>
                  <a:pt x="885520" y="328549"/>
                </a:lnTo>
                <a:lnTo>
                  <a:pt x="0" y="32854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C5C5C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2450" y="516851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3867" y="1042403"/>
            <a:ext cx="1917256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Clique em OK, 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eja 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esul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3867" y="1377683"/>
            <a:ext cx="4458953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oi criada uma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que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nas células que possuem 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igual a s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tipulado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eriorme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3867" y="1880603"/>
            <a:ext cx="4188852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das demais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as, o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ocedime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se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semp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 mesm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ariando some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no modelo da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 ser 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7000" y="4760859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18528" y="862152"/>
            <a:ext cx="419861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7138390" y="862152"/>
            <a:ext cx="885520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8943" marR="349018" algn="ctr">
              <a:lnSpc>
                <a:spcPct val="95825"/>
              </a:lnSpc>
              <a:spcBef>
                <a:spcPts val="254"/>
              </a:spcBef>
            </a:pPr>
            <a:r>
              <a:rPr sz="1550" spc="0" dirty="0"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18528" y="1190701"/>
            <a:ext cx="419861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19"/>
              </a:spcBef>
            </a:pPr>
            <a:endParaRPr sz="600"/>
          </a:p>
          <a:p>
            <a:pPr marL="127864" marR="137250" algn="ctr">
              <a:lnSpc>
                <a:spcPct val="95825"/>
              </a:lnSpc>
            </a:pPr>
            <a:r>
              <a:rPr sz="1450" spc="0" dirty="0"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38390" y="1190701"/>
            <a:ext cx="885520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2765" marR="352794" algn="ctr">
              <a:lnSpc>
                <a:spcPct val="95825"/>
              </a:lnSpc>
              <a:spcBef>
                <a:spcPts val="195"/>
              </a:spcBef>
            </a:pPr>
            <a:r>
              <a:rPr sz="1650" spc="0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18528" y="1519250"/>
            <a:ext cx="419861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2626" marR="132488" algn="ctr">
              <a:lnSpc>
                <a:spcPct val="95825"/>
              </a:lnSpc>
              <a:spcBef>
                <a:spcPts val="315"/>
              </a:spcBef>
            </a:pPr>
            <a:r>
              <a:rPr sz="1450" spc="0" dirty="0">
                <a:latin typeface="Arial"/>
                <a:cs typeface="Arial"/>
              </a:rPr>
              <a:t>2</a:t>
            </a:r>
            <a:endParaRPr sz="1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38390" y="1519250"/>
            <a:ext cx="885520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593" marR="354622" algn="ctr">
              <a:lnSpc>
                <a:spcPct val="95825"/>
              </a:lnSpc>
              <a:spcBef>
                <a:spcPts val="195"/>
              </a:spcBef>
            </a:pPr>
            <a:r>
              <a:rPr sz="1650" spc="0" dirty="0">
                <a:latin typeface="Arial"/>
                <a:cs typeface="Arial"/>
              </a:rPr>
              <a:t>7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18528" y="1847799"/>
            <a:ext cx="419861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2626" marR="132488" algn="ctr">
              <a:lnSpc>
                <a:spcPct val="95825"/>
              </a:lnSpc>
              <a:spcBef>
                <a:spcPts val="315"/>
              </a:spcBef>
            </a:pPr>
            <a:r>
              <a:rPr sz="1450" spc="0" dirty="0"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8390" y="1847799"/>
            <a:ext cx="885520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593" marR="354622" algn="ctr">
              <a:lnSpc>
                <a:spcPct val="95825"/>
              </a:lnSpc>
              <a:spcBef>
                <a:spcPts val="195"/>
              </a:spcBef>
            </a:pPr>
            <a:r>
              <a:rPr sz="1650" spc="0" dirty="0">
                <a:latin typeface="Arial"/>
                <a:cs typeface="Arial"/>
              </a:rPr>
              <a:t>3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18528" y="2176348"/>
            <a:ext cx="419861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2626" marR="132488" algn="ctr">
              <a:lnSpc>
                <a:spcPct val="95825"/>
              </a:lnSpc>
              <a:spcBef>
                <a:spcPts val="315"/>
              </a:spcBef>
            </a:pPr>
            <a:r>
              <a:rPr sz="1450" spc="0" dirty="0">
                <a:latin typeface="Arial"/>
                <a:cs typeface="Arial"/>
              </a:rPr>
              <a:t>4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8390" y="2176348"/>
            <a:ext cx="885520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593" marR="354622" algn="ctr">
              <a:lnSpc>
                <a:spcPct val="95825"/>
              </a:lnSpc>
              <a:spcBef>
                <a:spcPts val="195"/>
              </a:spcBef>
            </a:pPr>
            <a:r>
              <a:rPr sz="1650" spc="0" dirty="0">
                <a:latin typeface="Arial"/>
                <a:cs typeface="Arial"/>
              </a:rPr>
              <a:t>6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18528" y="2504897"/>
            <a:ext cx="419861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2626" marR="132488" algn="ctr">
              <a:lnSpc>
                <a:spcPct val="95825"/>
              </a:lnSpc>
              <a:spcBef>
                <a:spcPts val="315"/>
              </a:spcBef>
            </a:pPr>
            <a:r>
              <a:rPr sz="1450" spc="0" dirty="0">
                <a:latin typeface="Arial"/>
                <a:cs typeface="Arial"/>
              </a:rPr>
              <a:t>5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8390" y="2504897"/>
            <a:ext cx="885520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593" marR="354622" algn="ctr">
              <a:lnSpc>
                <a:spcPct val="95825"/>
              </a:lnSpc>
              <a:spcBef>
                <a:spcPts val="195"/>
              </a:spcBef>
            </a:pPr>
            <a:r>
              <a:rPr sz="1650" spc="0" dirty="0">
                <a:latin typeface="Arial"/>
                <a:cs typeface="Arial"/>
              </a:rPr>
              <a:t>5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18528" y="2833446"/>
            <a:ext cx="419861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2626" marR="132488" algn="ctr">
              <a:lnSpc>
                <a:spcPct val="95825"/>
              </a:lnSpc>
              <a:spcBef>
                <a:spcPts val="315"/>
              </a:spcBef>
            </a:pPr>
            <a:r>
              <a:rPr sz="1450" spc="0" dirty="0">
                <a:latin typeface="Arial"/>
                <a:cs typeface="Arial"/>
              </a:rPr>
              <a:t>6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8390" y="2833446"/>
            <a:ext cx="885520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593" marR="354622" algn="ctr">
              <a:lnSpc>
                <a:spcPct val="95825"/>
              </a:lnSpc>
              <a:spcBef>
                <a:spcPts val="195"/>
              </a:spcBef>
            </a:pPr>
            <a:r>
              <a:rPr sz="1650" spc="0" dirty="0">
                <a:latin typeface="Arial"/>
                <a:cs typeface="Arial"/>
              </a:rPr>
              <a:t>7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8528" y="3161995"/>
            <a:ext cx="419861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2626" marR="132488" algn="ctr">
              <a:lnSpc>
                <a:spcPct val="95825"/>
              </a:lnSpc>
              <a:spcBef>
                <a:spcPts val="315"/>
              </a:spcBef>
            </a:pPr>
            <a:r>
              <a:rPr sz="1450" spc="0" dirty="0">
                <a:latin typeface="Arial"/>
                <a:cs typeface="Arial"/>
              </a:rPr>
              <a:t>7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8390" y="3161995"/>
            <a:ext cx="885520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593" marR="354622" algn="ctr">
              <a:lnSpc>
                <a:spcPct val="95825"/>
              </a:lnSpc>
              <a:spcBef>
                <a:spcPts val="190"/>
              </a:spcBef>
            </a:pPr>
            <a:r>
              <a:rPr sz="1650" spc="0" dirty="0">
                <a:latin typeface="Arial"/>
                <a:cs typeface="Arial"/>
              </a:rPr>
              <a:t>8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8528" y="3490544"/>
            <a:ext cx="419861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2626" marR="132488" algn="ctr">
              <a:lnSpc>
                <a:spcPct val="95825"/>
              </a:lnSpc>
              <a:spcBef>
                <a:spcPts val="315"/>
              </a:spcBef>
            </a:pPr>
            <a:r>
              <a:rPr sz="1450" spc="0" dirty="0">
                <a:latin typeface="Arial"/>
                <a:cs typeface="Arial"/>
              </a:rPr>
              <a:t>8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8390" y="3490544"/>
            <a:ext cx="885520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593" marR="354622" algn="ctr">
              <a:lnSpc>
                <a:spcPct val="95825"/>
              </a:lnSpc>
              <a:spcBef>
                <a:spcPts val="190"/>
              </a:spcBef>
            </a:pPr>
            <a:r>
              <a:rPr sz="1650" spc="0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8528" y="3819093"/>
            <a:ext cx="419861" cy="3285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2626" marR="132488" algn="ctr">
              <a:lnSpc>
                <a:spcPct val="95825"/>
              </a:lnSpc>
              <a:spcBef>
                <a:spcPts val="315"/>
              </a:spcBef>
            </a:pPr>
            <a:r>
              <a:rPr sz="1450" spc="0" dirty="0">
                <a:latin typeface="Arial"/>
                <a:cs typeface="Arial"/>
              </a:rPr>
              <a:t>9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8390" y="3819093"/>
            <a:ext cx="885520" cy="3285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593" marR="354622" algn="ctr">
              <a:lnSpc>
                <a:spcPct val="95825"/>
              </a:lnSpc>
              <a:spcBef>
                <a:spcPts val="190"/>
              </a:spcBef>
            </a:pPr>
            <a:r>
              <a:rPr sz="1650" spc="0" dirty="0">
                <a:latin typeface="Arial"/>
                <a:cs typeface="Arial"/>
              </a:rPr>
              <a:t>9</a:t>
            </a:r>
            <a:endParaRPr sz="1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18528" y="4147642"/>
            <a:ext cx="419861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140">
              <a:lnSpc>
                <a:spcPct val="95825"/>
              </a:lnSpc>
              <a:spcBef>
                <a:spcPts val="315"/>
              </a:spcBef>
            </a:pPr>
            <a:r>
              <a:rPr sz="1450" spc="0" dirty="0">
                <a:latin typeface="Arial"/>
                <a:cs typeface="Arial"/>
              </a:rPr>
              <a:t>10</a:t>
            </a:r>
            <a:endParaRPr sz="14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138390" y="4147642"/>
            <a:ext cx="885520" cy="328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593" marR="354622" algn="ctr">
              <a:lnSpc>
                <a:spcPct val="95825"/>
              </a:lnSpc>
              <a:spcBef>
                <a:spcPts val="195"/>
              </a:spcBef>
            </a:pPr>
            <a:r>
              <a:rPr sz="1650" spc="0" dirty="0">
                <a:latin typeface="Arial"/>
                <a:cs typeface="Arial"/>
              </a:rPr>
              <a:t>7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43794" y="530733"/>
            <a:ext cx="4373930" cy="4168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70" y="1714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154" y="514985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854" y="1042403"/>
            <a:ext cx="1992180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2-    </a:t>
            </a:r>
            <a:r>
              <a:rPr sz="1650" b="1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b="1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a de Primei</a:t>
            </a:r>
            <a:r>
              <a:rPr sz="1650" b="1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os / Últimos: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54" y="1377683"/>
            <a:ext cx="3486096" cy="1003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segundo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do menu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 é mui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semelha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ao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mo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eriorme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e.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ém a</a:t>
            </a:r>
            <a:endParaRPr sz="1100">
              <a:latin typeface="Calibri"/>
              <a:cs typeface="Calibri"/>
            </a:endParaRPr>
          </a:p>
          <a:p>
            <a:pPr marL="12700" marR="1486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se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abelece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em decidir se 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incidi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sob os 10 maio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es, os 10% maio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es, os 10 meno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es,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10% meno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es, os acima da média da 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e os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média da 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0373" y="4748159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29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-13493" y="-8640"/>
            <a:ext cx="9170987" cy="5161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63029"/>
            <a:ext cx="127000" cy="777176"/>
          </a:xfrm>
          <a:custGeom>
            <a:avLst/>
            <a:gdLst/>
            <a:ahLst/>
            <a:cxnLst/>
            <a:rect l="l" t="t" r="r" b="b"/>
            <a:pathLst>
              <a:path w="127000" h="777176">
                <a:moveTo>
                  <a:pt x="0" y="777176"/>
                </a:moveTo>
                <a:lnTo>
                  <a:pt x="127000" y="777176"/>
                </a:lnTo>
                <a:lnTo>
                  <a:pt x="127000" y="0"/>
                </a:lnTo>
                <a:lnTo>
                  <a:pt x="0" y="0"/>
                </a:lnTo>
                <a:lnTo>
                  <a:pt x="0" y="777176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38821" y="180339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40954" y="123558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196824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23558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8241" y="18013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2" y="835"/>
                </a:lnTo>
                <a:lnTo>
                  <a:pt x="42207" y="3814"/>
                </a:lnTo>
                <a:lnTo>
                  <a:pt x="29771" y="9648"/>
                </a:lnTo>
                <a:lnTo>
                  <a:pt x="24980" y="13119"/>
                </a:lnTo>
                <a:lnTo>
                  <a:pt x="16148" y="23770"/>
                </a:lnTo>
                <a:lnTo>
                  <a:pt x="11632" y="35743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7143" y="228701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91538" y="123558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677918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5144389"/>
          </a:xfrm>
          <a:custGeom>
            <a:avLst/>
            <a:gdLst/>
            <a:ahLst/>
            <a:cxnLst/>
            <a:rect l="l" t="t" r="r" b="b"/>
            <a:pathLst>
              <a:path w="9144000" h="5144389">
                <a:moveTo>
                  <a:pt x="0" y="0"/>
                </a:moveTo>
                <a:lnTo>
                  <a:pt x="0" y="5144389"/>
                </a:lnTo>
                <a:lnTo>
                  <a:pt x="7115009" y="5144389"/>
                </a:lnTo>
                <a:lnTo>
                  <a:pt x="9144000" y="33997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58" y="17576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639" y="817994"/>
            <a:ext cx="5116827" cy="14341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05">
              <a:lnSpc>
                <a:spcPts val="3765"/>
              </a:lnSpc>
              <a:spcBef>
                <a:spcPts val="188"/>
              </a:spcBef>
            </a:pPr>
            <a:r>
              <a:rPr sz="5400" b="1" spc="0" baseline="3034" dirty="0">
                <a:solidFill>
                  <a:srgbClr val="565655"/>
                </a:solidFill>
                <a:latin typeface="Calibri"/>
                <a:cs typeface="Calibri"/>
              </a:rPr>
              <a:t>I</a:t>
            </a:r>
            <a:r>
              <a:rPr sz="5400" b="1" spc="-34" baseline="3034" dirty="0">
                <a:solidFill>
                  <a:srgbClr val="565655"/>
                </a:solidFill>
                <a:latin typeface="Calibri"/>
                <a:cs typeface="Calibri"/>
              </a:rPr>
              <a:t>n</a:t>
            </a:r>
            <a:r>
              <a:rPr sz="5400" b="1" spc="0" baseline="3034" dirty="0">
                <a:solidFill>
                  <a:srgbClr val="565655"/>
                </a:solidFill>
                <a:latin typeface="Calibri"/>
                <a:cs typeface="Calibri"/>
              </a:rPr>
              <a:t>t</a:t>
            </a:r>
            <a:r>
              <a:rPr sz="5400" b="1" spc="-44" baseline="3034" dirty="0">
                <a:solidFill>
                  <a:srgbClr val="565655"/>
                </a:solidFill>
                <a:latin typeface="Calibri"/>
                <a:cs typeface="Calibri"/>
              </a:rPr>
              <a:t>r</a:t>
            </a:r>
            <a:r>
              <a:rPr sz="5400" b="1" spc="0" baseline="3034" dirty="0">
                <a:solidFill>
                  <a:srgbClr val="565655"/>
                </a:solidFill>
                <a:latin typeface="Calibri"/>
                <a:cs typeface="Calibri"/>
              </a:rPr>
              <a:t>odu</a:t>
            </a:r>
            <a:r>
              <a:rPr sz="5400" b="1" spc="-19" baseline="3034" dirty="0">
                <a:solidFill>
                  <a:srgbClr val="565655"/>
                </a:solidFill>
                <a:latin typeface="Calibri"/>
                <a:cs typeface="Calibri"/>
              </a:rPr>
              <a:t>ç</a:t>
            </a:r>
            <a:r>
              <a:rPr sz="5400" b="1" spc="0" baseline="3034" dirty="0">
                <a:solidFill>
                  <a:srgbClr val="565655"/>
                </a:solidFill>
                <a:latin typeface="Calibri"/>
                <a:cs typeface="Calibri"/>
              </a:rPr>
              <a:t>ão</a:t>
            </a:r>
            <a:endParaRPr sz="3600">
              <a:latin typeface="Calibri"/>
              <a:cs typeface="Calibri"/>
            </a:endParaRPr>
          </a:p>
          <a:p>
            <a:pPr marL="93860">
              <a:lnSpc>
                <a:spcPts val="1440"/>
              </a:lnSpc>
              <a:spcBef>
                <a:spcPts val="1537"/>
              </a:spcBef>
            </a:pP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Mais de 70% dos 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200" spc="-1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2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es usam planilhas</a:t>
            </a:r>
            <a:r>
              <a:rPr sz="1200" spc="-4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em E</a:t>
            </a:r>
            <a:r>
              <a:rPr sz="1200" spc="-25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cel no seu dia a dia. Mui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os deles a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abam 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endo p</a:t>
            </a:r>
            <a:r>
              <a:rPr sz="1200" spc="-19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oblemas por não 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2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em sido os </a:t>
            </a:r>
            <a:r>
              <a:rPr sz="12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espons</a:t>
            </a:r>
            <a:r>
              <a:rPr sz="1200" spc="-19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eis pela 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on</a:t>
            </a:r>
            <a:r>
              <a:rPr sz="1200" spc="-1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tru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ão da planilha</a:t>
            </a:r>
            <a:r>
              <a:rPr sz="1200" spc="-4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que usam ou por não </a:t>
            </a:r>
            <a:r>
              <a:rPr sz="1200" spc="-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2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em 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onhecime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o ap</a:t>
            </a:r>
            <a:r>
              <a:rPr sz="1200" spc="-19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ofundado</a:t>
            </a:r>
            <a:r>
              <a:rPr sz="1200" spc="-4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de E</a:t>
            </a:r>
            <a:r>
              <a:rPr sz="1200" spc="-25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cel pa</a:t>
            </a:r>
            <a:r>
              <a:rPr sz="1200" spc="-2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a utili</a:t>
            </a:r>
            <a:r>
              <a:rPr sz="1200" spc="-19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ar</a:t>
            </a:r>
            <a:r>
              <a:rPr sz="1200" spc="-23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elas da melhor manei</a:t>
            </a:r>
            <a:r>
              <a:rPr sz="1200" spc="-2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a possí</a:t>
            </a:r>
            <a:r>
              <a:rPr sz="1200" spc="-9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200" spc="0" dirty="0">
                <a:solidFill>
                  <a:srgbClr val="6E6E6D"/>
                </a:solidFill>
                <a:latin typeface="Calibri"/>
                <a:cs typeface="Calibri"/>
              </a:rPr>
              <a:t>el.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800" y="2440127"/>
            <a:ext cx="5174919" cy="726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Com esse ebook </a:t>
            </a:r>
            <a:r>
              <a:rPr sz="1800" spc="-9" baseline="2275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ocê </a:t>
            </a:r>
            <a:r>
              <a:rPr sz="1800" spc="-9" baseline="2275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onsegui</a:t>
            </a:r>
            <a:r>
              <a:rPr sz="1800" spc="-25" baseline="227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á modiﬁ</a:t>
            </a:r>
            <a:r>
              <a:rPr sz="1800" spc="-9" baseline="2275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ar qualquer planilha pa</a:t>
            </a:r>
            <a:r>
              <a:rPr sz="1800" spc="-19" baseline="227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a dei</a:t>
            </a:r>
            <a:r>
              <a:rPr sz="1800" spc="-19" baseline="2275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á-las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40"/>
              </a:lnSpc>
              <a:spcBef>
                <a:spcPts val="6"/>
              </a:spcBef>
            </a:pP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visualme</a:t>
            </a:r>
            <a:r>
              <a:rPr sz="1800" spc="-9" baseline="2275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800" spc="-14" baseline="2275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e melhor o</a:t>
            </a:r>
            <a:r>
              <a:rPr sz="1800" spc="-14" baseline="227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800" spc="-25" baseline="2275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ani</a:t>
            </a:r>
            <a:r>
              <a:rPr sz="1800" spc="-19" baseline="2275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adas, </a:t>
            </a:r>
            <a:r>
              <a:rPr sz="1800" spc="-9" baseline="2275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om otimi</a:t>
            </a:r>
            <a:r>
              <a:rPr sz="1800" spc="-19" baseline="2275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800" spc="-9" baseline="2275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ão</a:t>
            </a:r>
            <a:r>
              <a:rPr sz="1800" spc="-30" baseline="2275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da usabilidade e 100% </a:t>
            </a:r>
            <a:r>
              <a:rPr sz="1800" spc="-4" baseline="2275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ompl</a:t>
            </a:r>
            <a:r>
              <a:rPr sz="1800" spc="-4" baseline="2275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800" spc="-14" baseline="2275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endParaRPr sz="1200">
              <a:latin typeface="Calibri"/>
              <a:cs typeface="Calibri"/>
            </a:endParaRPr>
          </a:p>
          <a:p>
            <a:pPr marL="12700" marR="22860">
              <a:lnSpc>
                <a:spcPts val="1440"/>
              </a:lnSpc>
            </a:pP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pa</a:t>
            </a:r>
            <a:r>
              <a:rPr sz="1800" spc="-25" baseline="227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a uso. A</a:t>
            </a:r>
            <a:r>
              <a:rPr sz="1800" spc="-9" baseline="2275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ompanhe as principais di</a:t>
            </a:r>
            <a:r>
              <a:rPr sz="1800" spc="-4" baseline="2275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as do ebook que </a:t>
            </a:r>
            <a:r>
              <a:rPr sz="1800" spc="-14" baseline="2275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ão permitir</a:t>
            </a:r>
            <a:r>
              <a:rPr sz="1800" spc="-39" baseline="2275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800" spc="-9" baseline="2275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ocê </a:t>
            </a:r>
            <a:r>
              <a:rPr sz="1800" spc="-14" baseline="2275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er uma</a:t>
            </a:r>
            <a:endParaRPr sz="1200">
              <a:latin typeface="Calibri"/>
              <a:cs typeface="Calibri"/>
            </a:endParaRPr>
          </a:p>
          <a:p>
            <a:pPr marL="12700" marR="22860">
              <a:lnSpc>
                <a:spcPts val="1440"/>
              </a:lnSpc>
            </a:pP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planilha</a:t>
            </a:r>
            <a:r>
              <a:rPr sz="1800" spc="-4" baseline="2275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mais boni</a:t>
            </a:r>
            <a:r>
              <a:rPr sz="1800" spc="-9" baseline="2275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a e </a:t>
            </a:r>
            <a:r>
              <a:rPr sz="1800" spc="-25" baseline="2275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800" spc="0" baseline="2275" dirty="0">
                <a:solidFill>
                  <a:srgbClr val="6E6E6D"/>
                </a:solidFill>
                <a:latin typeface="Calibri"/>
                <a:cs typeface="Calibri"/>
              </a:rPr>
              <a:t>ácil de usar: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2116" y="4749944"/>
            <a:ext cx="12550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80758" y="1714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197" y="514985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854" y="1042403"/>
            <a:ext cx="3392189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3-    Bar</a:t>
            </a:r>
            <a:r>
              <a:rPr sz="1650" b="1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a de Dados, Es</a:t>
            </a:r>
            <a:r>
              <a:rPr sz="1650" b="1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alas de Cor e Conju</a:t>
            </a:r>
            <a:r>
              <a:rPr sz="1650" b="1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os de Í</a:t>
            </a:r>
            <a:r>
              <a:rPr sz="1650" b="1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ones: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854" y="1377683"/>
            <a:ext cx="7810783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l Bar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Dados,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alas de Cor e Conju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de 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ones se baseiam no mesmo princípio demon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eriorme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onde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enciadas de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tipulada</a:t>
            </a:r>
            <a:r>
              <a:rPr sz="1650" spc="-2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pelo usuário.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abela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demon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 uso simpliﬁ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uma das 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ês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854" y="2048243"/>
            <a:ext cx="6971297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Barra de dados: </a:t>
            </a:r>
            <a:r>
              <a:rPr sz="1650" spc="-9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 ﬁnalidade de demon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 po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de um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ap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ando na mesma célula uma bar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ompanhame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54" y="2551163"/>
            <a:ext cx="5088561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Es</a:t>
            </a:r>
            <a:r>
              <a:rPr sz="1650" b="1" i="1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alas de </a:t>
            </a:r>
            <a:r>
              <a:rPr sz="1650" b="1" i="1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ores: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Adiciona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aria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sem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ecisar 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ﬁnir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000" y="4748159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56485" y="1416177"/>
            <a:ext cx="2121573" cy="3461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88725" y="1416177"/>
            <a:ext cx="2483256" cy="3461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454" y="516851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54" y="1042403"/>
            <a:ext cx="7409496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Conju</a:t>
            </a:r>
            <a:r>
              <a:rPr sz="1650" b="1" i="1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os de í</a:t>
            </a:r>
            <a:r>
              <a:rPr sz="1650" b="1" i="1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b="1" i="1" spc="0" baseline="2482" dirty="0">
                <a:solidFill>
                  <a:srgbClr val="6E6E6D"/>
                </a:solidFill>
                <a:latin typeface="Calibri"/>
                <a:cs typeface="Calibri"/>
              </a:rPr>
              <a:t>ones: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Apo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 c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escime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ou a queda de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a uma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criada pelo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óprio usuário.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1316" y="4760859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9409" y="1953133"/>
            <a:ext cx="5596267" cy="2712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250" y="514985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854" y="1042403"/>
            <a:ext cx="2019080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Apli</a:t>
            </a:r>
            <a:r>
              <a:rPr sz="1650" b="1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ando </a:t>
            </a:r>
            <a:r>
              <a:rPr sz="1650" b="1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b="1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b="1" spc="-4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b="1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54" y="1377683"/>
            <a:ext cx="7488593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ondicional,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amos utili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</a:t>
            </a:r>
            <a:r>
              <a:rPr sz="1650" spc="-16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no qual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enda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nos meses de janei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uma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aria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tual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ando-se 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endas do mês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tual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o mês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erio</a:t>
            </a:r>
            <a:r>
              <a:rPr sz="1650" spc="-10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0011" y="4748159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4299" y="526121"/>
            <a:ext cx="2620797" cy="4292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831" y="514985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867" y="1042415"/>
            <a:ext cx="4555121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a-    Selecione 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abela ou células no qual deseja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ondicional.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amos selecionar 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 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à </a:t>
            </a: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aria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%.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67" y="1545336"/>
            <a:ext cx="4467608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b-    Na aba “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ágina Inicial” acesse a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“E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tilo”</a:t>
            </a:r>
            <a:r>
              <a:rPr sz="1650" spc="-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olha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“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12" y="4748159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48"/>
            <a:ext cx="120002" cy="388581"/>
          </a:xfrm>
          <a:custGeom>
            <a:avLst/>
            <a:gdLst/>
            <a:ahLst/>
            <a:cxnLst/>
            <a:rect l="l" t="t" r="r" b="b"/>
            <a:pathLst>
              <a:path w="120002" h="388581">
                <a:moveTo>
                  <a:pt x="0" y="388581"/>
                </a:moveTo>
                <a:lnTo>
                  <a:pt x="120002" y="388581"/>
                </a:lnTo>
                <a:lnTo>
                  <a:pt x="120002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76346" y="1065161"/>
            <a:ext cx="5718238" cy="3554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515924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872" y="1042403"/>
            <a:ext cx="2370655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c-   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olha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 Abri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uma janela.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872" y="1545323"/>
            <a:ext cx="2512101" cy="835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d-    Na janela “N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olha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apenas as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células que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enham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modo se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apenas nas células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selecionadas.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0" y="4760859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0904" y="1296289"/>
            <a:ext cx="6882193" cy="2599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454" y="514045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867" y="1042415"/>
            <a:ext cx="158673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2474" y="1042415"/>
            <a:ext cx="2756884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 Descri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da segui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manei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67" y="4059933"/>
            <a:ext cx="7686366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amos uma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l em células que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ém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maio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do que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inserindo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e 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b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por meio do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50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000" y="4748152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8171" y="1423289"/>
            <a:ext cx="7927657" cy="3462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497" y="514045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867" y="1042415"/>
            <a:ext cx="128002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3355" y="1042415"/>
            <a:ext cx="3832786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Clique 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“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OK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em seguida se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di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ecionado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 página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7487" y="4748159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44022" y="546214"/>
            <a:ext cx="4858677" cy="1811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56087" y="2572199"/>
            <a:ext cx="4834547" cy="1771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80770" y="1714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494" y="505396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854" y="1042415"/>
            <a:ext cx="3174050" cy="668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ocê pode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ﬁnali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inserir uma 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ou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mesmo edi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criada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eriorme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e.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amos criar out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duas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ao lado: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854" y="2383536"/>
            <a:ext cx="3097483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-9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que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igual à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se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ap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por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uma célula na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ama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ao lado.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54" y="3054096"/>
            <a:ext cx="3198182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9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que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menor do que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se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ap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por uma célula na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ermelha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ao lado.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0" y="4733350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84553" y="1378813"/>
            <a:ext cx="6174879" cy="2694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70" y="1714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199" y="503529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076" y="1042415"/>
            <a:ext cx="3327838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Ao ﬁnali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 cria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as, clique no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89" baseline="2482" dirty="0">
                <a:solidFill>
                  <a:srgbClr val="6E6E6D"/>
                </a:solidFill>
                <a:latin typeface="Calibri"/>
                <a:cs typeface="Calibri"/>
              </a:rPr>
              <a:t>“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50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2076" y="4227573"/>
            <a:ext cx="8037306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a planilha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sua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 </a:t>
            </a:r>
            <a:r>
              <a:rPr sz="1650" spc="29" baseline="2482" dirty="0">
                <a:solidFill>
                  <a:srgbClr val="6E6E6D"/>
                </a:solidFill>
                <a:latin typeface="Calibri"/>
                <a:cs typeface="Calibri"/>
              </a:rPr>
              <a:t>“</a:t>
            </a: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aria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%”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de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criada. Sendo assim,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-se uma melhor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dos dados principais da planilha de modo que se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necessário as 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segui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criada.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7660" y="4748165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38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97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19300" y="1065161"/>
            <a:ext cx="939800" cy="283197"/>
          </a:xfrm>
          <a:custGeom>
            <a:avLst/>
            <a:gdLst/>
            <a:ahLst/>
            <a:cxnLst/>
            <a:rect l="l" t="t" r="r" b="b"/>
            <a:pathLst>
              <a:path w="939800" h="283197">
                <a:moveTo>
                  <a:pt x="0" y="0"/>
                </a:moveTo>
                <a:lnTo>
                  <a:pt x="0" y="283197"/>
                </a:lnTo>
                <a:lnTo>
                  <a:pt x="939800" y="283197"/>
                </a:lnTo>
                <a:lnTo>
                  <a:pt x="939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FE1E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19300" y="1065161"/>
            <a:ext cx="939800" cy="283197"/>
          </a:xfrm>
          <a:custGeom>
            <a:avLst/>
            <a:gdLst/>
            <a:ahLst/>
            <a:cxnLst/>
            <a:rect l="l" t="t" r="r" b="b"/>
            <a:pathLst>
              <a:path w="939800" h="283197">
                <a:moveTo>
                  <a:pt x="0" y="0"/>
                </a:moveTo>
                <a:lnTo>
                  <a:pt x="939800" y="0"/>
                </a:lnTo>
                <a:lnTo>
                  <a:pt x="939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59100" y="1065161"/>
            <a:ext cx="1447800" cy="283197"/>
          </a:xfrm>
          <a:custGeom>
            <a:avLst/>
            <a:gdLst/>
            <a:ahLst/>
            <a:cxnLst/>
            <a:rect l="l" t="t" r="r" b="b"/>
            <a:pathLst>
              <a:path w="1447800" h="283197">
                <a:moveTo>
                  <a:pt x="0" y="0"/>
                </a:moveTo>
                <a:lnTo>
                  <a:pt x="0" y="283197"/>
                </a:lnTo>
                <a:lnTo>
                  <a:pt x="1447800" y="283197"/>
                </a:lnTo>
                <a:lnTo>
                  <a:pt x="1447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FE1E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59100" y="1065161"/>
            <a:ext cx="1447800" cy="283197"/>
          </a:xfrm>
          <a:custGeom>
            <a:avLst/>
            <a:gdLst/>
            <a:ahLst/>
            <a:cxnLst/>
            <a:rect l="l" t="t" r="r" b="b"/>
            <a:pathLst>
              <a:path w="1447800" h="283197">
                <a:moveTo>
                  <a:pt x="0" y="0"/>
                </a:moveTo>
                <a:lnTo>
                  <a:pt x="1447800" y="0"/>
                </a:lnTo>
                <a:lnTo>
                  <a:pt x="1447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06900" y="1065161"/>
            <a:ext cx="1676400" cy="283197"/>
          </a:xfrm>
          <a:custGeom>
            <a:avLst/>
            <a:gdLst/>
            <a:ahLst/>
            <a:cxnLst/>
            <a:rect l="l" t="t" r="r" b="b"/>
            <a:pathLst>
              <a:path w="1676400" h="283197">
                <a:moveTo>
                  <a:pt x="0" y="0"/>
                </a:moveTo>
                <a:lnTo>
                  <a:pt x="0" y="283197"/>
                </a:lnTo>
                <a:lnTo>
                  <a:pt x="1676400" y="283197"/>
                </a:lnTo>
                <a:lnTo>
                  <a:pt x="1676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FE1E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06900" y="1065161"/>
            <a:ext cx="1676400" cy="283197"/>
          </a:xfrm>
          <a:custGeom>
            <a:avLst/>
            <a:gdLst/>
            <a:ahLst/>
            <a:cxnLst/>
            <a:rect l="l" t="t" r="r" b="b"/>
            <a:pathLst>
              <a:path w="1676400" h="283197">
                <a:moveTo>
                  <a:pt x="0" y="0"/>
                </a:moveTo>
                <a:lnTo>
                  <a:pt x="1676400" y="0"/>
                </a:lnTo>
                <a:lnTo>
                  <a:pt x="16764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83300" y="1065161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0" y="283197"/>
                </a:lnTo>
                <a:lnTo>
                  <a:pt x="1074420" y="283197"/>
                </a:lnTo>
                <a:lnTo>
                  <a:pt x="1074420" y="0"/>
                </a:lnTo>
                <a:lnTo>
                  <a:pt x="0" y="0"/>
                </a:lnTo>
                <a:close/>
              </a:path>
            </a:pathLst>
          </a:custGeom>
          <a:solidFill>
            <a:srgbClr val="DFE1E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83300" y="1065161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1074420" y="0"/>
                </a:lnTo>
                <a:lnTo>
                  <a:pt x="107442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19300" y="1351965"/>
            <a:ext cx="939800" cy="283197"/>
          </a:xfrm>
          <a:custGeom>
            <a:avLst/>
            <a:gdLst/>
            <a:ahLst/>
            <a:cxnLst/>
            <a:rect l="l" t="t" r="r" b="b"/>
            <a:pathLst>
              <a:path w="939800" h="283197">
                <a:moveTo>
                  <a:pt x="0" y="0"/>
                </a:moveTo>
                <a:lnTo>
                  <a:pt x="939800" y="0"/>
                </a:lnTo>
                <a:lnTo>
                  <a:pt x="939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59100" y="1351965"/>
            <a:ext cx="1447800" cy="283197"/>
          </a:xfrm>
          <a:custGeom>
            <a:avLst/>
            <a:gdLst/>
            <a:ahLst/>
            <a:cxnLst/>
            <a:rect l="l" t="t" r="r" b="b"/>
            <a:pathLst>
              <a:path w="1447800" h="283197">
                <a:moveTo>
                  <a:pt x="0" y="0"/>
                </a:moveTo>
                <a:lnTo>
                  <a:pt x="1447800" y="0"/>
                </a:lnTo>
                <a:lnTo>
                  <a:pt x="1447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06900" y="1351965"/>
            <a:ext cx="1676400" cy="283197"/>
          </a:xfrm>
          <a:custGeom>
            <a:avLst/>
            <a:gdLst/>
            <a:ahLst/>
            <a:cxnLst/>
            <a:rect l="l" t="t" r="r" b="b"/>
            <a:pathLst>
              <a:path w="1676400" h="283197">
                <a:moveTo>
                  <a:pt x="0" y="0"/>
                </a:moveTo>
                <a:lnTo>
                  <a:pt x="1676400" y="0"/>
                </a:lnTo>
                <a:lnTo>
                  <a:pt x="16764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83300" y="1351965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1074420" y="0"/>
                </a:lnTo>
                <a:lnTo>
                  <a:pt x="107442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19300" y="1638769"/>
            <a:ext cx="939800" cy="283197"/>
          </a:xfrm>
          <a:custGeom>
            <a:avLst/>
            <a:gdLst/>
            <a:ahLst/>
            <a:cxnLst/>
            <a:rect l="l" t="t" r="r" b="b"/>
            <a:pathLst>
              <a:path w="939800" h="283197">
                <a:moveTo>
                  <a:pt x="0" y="0"/>
                </a:moveTo>
                <a:lnTo>
                  <a:pt x="939800" y="0"/>
                </a:lnTo>
                <a:lnTo>
                  <a:pt x="939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59100" y="1638769"/>
            <a:ext cx="1447800" cy="283197"/>
          </a:xfrm>
          <a:custGeom>
            <a:avLst/>
            <a:gdLst/>
            <a:ahLst/>
            <a:cxnLst/>
            <a:rect l="l" t="t" r="r" b="b"/>
            <a:pathLst>
              <a:path w="1447800" h="283197">
                <a:moveTo>
                  <a:pt x="0" y="0"/>
                </a:moveTo>
                <a:lnTo>
                  <a:pt x="1447800" y="0"/>
                </a:lnTo>
                <a:lnTo>
                  <a:pt x="1447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06900" y="1638769"/>
            <a:ext cx="1676400" cy="283197"/>
          </a:xfrm>
          <a:custGeom>
            <a:avLst/>
            <a:gdLst/>
            <a:ahLst/>
            <a:cxnLst/>
            <a:rect l="l" t="t" r="r" b="b"/>
            <a:pathLst>
              <a:path w="1676400" h="283197">
                <a:moveTo>
                  <a:pt x="0" y="0"/>
                </a:moveTo>
                <a:lnTo>
                  <a:pt x="1676400" y="0"/>
                </a:lnTo>
                <a:lnTo>
                  <a:pt x="16764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083300" y="1638769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0" y="283197"/>
                </a:lnTo>
                <a:lnTo>
                  <a:pt x="1074420" y="283197"/>
                </a:lnTo>
                <a:lnTo>
                  <a:pt x="10744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A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83300" y="1638769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1074420" y="0"/>
                </a:lnTo>
                <a:lnTo>
                  <a:pt x="107442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019300" y="1925561"/>
            <a:ext cx="939800" cy="283197"/>
          </a:xfrm>
          <a:custGeom>
            <a:avLst/>
            <a:gdLst/>
            <a:ahLst/>
            <a:cxnLst/>
            <a:rect l="l" t="t" r="r" b="b"/>
            <a:pathLst>
              <a:path w="939800" h="283197">
                <a:moveTo>
                  <a:pt x="0" y="0"/>
                </a:moveTo>
                <a:lnTo>
                  <a:pt x="939800" y="0"/>
                </a:lnTo>
                <a:lnTo>
                  <a:pt x="939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59100" y="1925561"/>
            <a:ext cx="1447800" cy="283197"/>
          </a:xfrm>
          <a:custGeom>
            <a:avLst/>
            <a:gdLst/>
            <a:ahLst/>
            <a:cxnLst/>
            <a:rect l="l" t="t" r="r" b="b"/>
            <a:pathLst>
              <a:path w="1447800" h="283197">
                <a:moveTo>
                  <a:pt x="0" y="0"/>
                </a:moveTo>
                <a:lnTo>
                  <a:pt x="1447800" y="0"/>
                </a:lnTo>
                <a:lnTo>
                  <a:pt x="1447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06900" y="1925561"/>
            <a:ext cx="1676400" cy="283197"/>
          </a:xfrm>
          <a:custGeom>
            <a:avLst/>
            <a:gdLst/>
            <a:ahLst/>
            <a:cxnLst/>
            <a:rect l="l" t="t" r="r" b="b"/>
            <a:pathLst>
              <a:path w="1676400" h="283197">
                <a:moveTo>
                  <a:pt x="0" y="0"/>
                </a:moveTo>
                <a:lnTo>
                  <a:pt x="1676400" y="0"/>
                </a:lnTo>
                <a:lnTo>
                  <a:pt x="16764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83300" y="1925561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0" y="283197"/>
                </a:lnTo>
                <a:lnTo>
                  <a:pt x="1074420" y="283197"/>
                </a:lnTo>
                <a:lnTo>
                  <a:pt x="10744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805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083300" y="1925561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1074420" y="0"/>
                </a:lnTo>
                <a:lnTo>
                  <a:pt x="107442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19300" y="2212365"/>
            <a:ext cx="939800" cy="283197"/>
          </a:xfrm>
          <a:custGeom>
            <a:avLst/>
            <a:gdLst/>
            <a:ahLst/>
            <a:cxnLst/>
            <a:rect l="l" t="t" r="r" b="b"/>
            <a:pathLst>
              <a:path w="939800" h="283197">
                <a:moveTo>
                  <a:pt x="0" y="0"/>
                </a:moveTo>
                <a:lnTo>
                  <a:pt x="939800" y="0"/>
                </a:lnTo>
                <a:lnTo>
                  <a:pt x="939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59100" y="2212365"/>
            <a:ext cx="1447800" cy="283197"/>
          </a:xfrm>
          <a:custGeom>
            <a:avLst/>
            <a:gdLst/>
            <a:ahLst/>
            <a:cxnLst/>
            <a:rect l="l" t="t" r="r" b="b"/>
            <a:pathLst>
              <a:path w="1447800" h="283197">
                <a:moveTo>
                  <a:pt x="0" y="0"/>
                </a:moveTo>
                <a:lnTo>
                  <a:pt x="1447800" y="0"/>
                </a:lnTo>
                <a:lnTo>
                  <a:pt x="1447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06900" y="2212365"/>
            <a:ext cx="1676400" cy="283197"/>
          </a:xfrm>
          <a:custGeom>
            <a:avLst/>
            <a:gdLst/>
            <a:ahLst/>
            <a:cxnLst/>
            <a:rect l="l" t="t" r="r" b="b"/>
            <a:pathLst>
              <a:path w="1676400" h="283197">
                <a:moveTo>
                  <a:pt x="0" y="0"/>
                </a:moveTo>
                <a:lnTo>
                  <a:pt x="1676400" y="0"/>
                </a:lnTo>
                <a:lnTo>
                  <a:pt x="16764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083300" y="2212365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0" y="283197"/>
                </a:lnTo>
                <a:lnTo>
                  <a:pt x="1074420" y="283197"/>
                </a:lnTo>
                <a:lnTo>
                  <a:pt x="10744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A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083300" y="2212365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1074420" y="0"/>
                </a:lnTo>
                <a:lnTo>
                  <a:pt x="107442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19300" y="2499169"/>
            <a:ext cx="939800" cy="283197"/>
          </a:xfrm>
          <a:custGeom>
            <a:avLst/>
            <a:gdLst/>
            <a:ahLst/>
            <a:cxnLst/>
            <a:rect l="l" t="t" r="r" b="b"/>
            <a:pathLst>
              <a:path w="939800" h="283197">
                <a:moveTo>
                  <a:pt x="0" y="0"/>
                </a:moveTo>
                <a:lnTo>
                  <a:pt x="939800" y="0"/>
                </a:lnTo>
                <a:lnTo>
                  <a:pt x="939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59100" y="2499169"/>
            <a:ext cx="1447800" cy="283197"/>
          </a:xfrm>
          <a:custGeom>
            <a:avLst/>
            <a:gdLst/>
            <a:ahLst/>
            <a:cxnLst/>
            <a:rect l="l" t="t" r="r" b="b"/>
            <a:pathLst>
              <a:path w="1447800" h="283197">
                <a:moveTo>
                  <a:pt x="0" y="0"/>
                </a:moveTo>
                <a:lnTo>
                  <a:pt x="1447800" y="0"/>
                </a:lnTo>
                <a:lnTo>
                  <a:pt x="1447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06900" y="2499169"/>
            <a:ext cx="1676400" cy="283197"/>
          </a:xfrm>
          <a:custGeom>
            <a:avLst/>
            <a:gdLst/>
            <a:ahLst/>
            <a:cxnLst/>
            <a:rect l="l" t="t" r="r" b="b"/>
            <a:pathLst>
              <a:path w="1676400" h="283197">
                <a:moveTo>
                  <a:pt x="0" y="0"/>
                </a:moveTo>
                <a:lnTo>
                  <a:pt x="1676400" y="0"/>
                </a:lnTo>
                <a:lnTo>
                  <a:pt x="16764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83300" y="2499169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0" y="283197"/>
                </a:lnTo>
                <a:lnTo>
                  <a:pt x="1074420" y="283197"/>
                </a:lnTo>
                <a:lnTo>
                  <a:pt x="10744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B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3300" y="2499169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1074420" y="0"/>
                </a:lnTo>
                <a:lnTo>
                  <a:pt x="107442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19300" y="2785960"/>
            <a:ext cx="939800" cy="283197"/>
          </a:xfrm>
          <a:custGeom>
            <a:avLst/>
            <a:gdLst/>
            <a:ahLst/>
            <a:cxnLst/>
            <a:rect l="l" t="t" r="r" b="b"/>
            <a:pathLst>
              <a:path w="939800" h="283197">
                <a:moveTo>
                  <a:pt x="0" y="0"/>
                </a:moveTo>
                <a:lnTo>
                  <a:pt x="939800" y="0"/>
                </a:lnTo>
                <a:lnTo>
                  <a:pt x="939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59100" y="2785960"/>
            <a:ext cx="1447800" cy="283197"/>
          </a:xfrm>
          <a:custGeom>
            <a:avLst/>
            <a:gdLst/>
            <a:ahLst/>
            <a:cxnLst/>
            <a:rect l="l" t="t" r="r" b="b"/>
            <a:pathLst>
              <a:path w="1447800" h="283197">
                <a:moveTo>
                  <a:pt x="0" y="0"/>
                </a:moveTo>
                <a:lnTo>
                  <a:pt x="1447800" y="0"/>
                </a:lnTo>
                <a:lnTo>
                  <a:pt x="1447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06900" y="2785960"/>
            <a:ext cx="1676400" cy="283197"/>
          </a:xfrm>
          <a:custGeom>
            <a:avLst/>
            <a:gdLst/>
            <a:ahLst/>
            <a:cxnLst/>
            <a:rect l="l" t="t" r="r" b="b"/>
            <a:pathLst>
              <a:path w="1676400" h="283197">
                <a:moveTo>
                  <a:pt x="0" y="0"/>
                </a:moveTo>
                <a:lnTo>
                  <a:pt x="1676400" y="0"/>
                </a:lnTo>
                <a:lnTo>
                  <a:pt x="16764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83300" y="2785960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0" y="283197"/>
                </a:lnTo>
                <a:lnTo>
                  <a:pt x="1074420" y="283197"/>
                </a:lnTo>
                <a:lnTo>
                  <a:pt x="10744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805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83300" y="2785960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1074420" y="0"/>
                </a:lnTo>
                <a:lnTo>
                  <a:pt x="107442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019300" y="3072765"/>
            <a:ext cx="939800" cy="283197"/>
          </a:xfrm>
          <a:custGeom>
            <a:avLst/>
            <a:gdLst/>
            <a:ahLst/>
            <a:cxnLst/>
            <a:rect l="l" t="t" r="r" b="b"/>
            <a:pathLst>
              <a:path w="939800" h="283197">
                <a:moveTo>
                  <a:pt x="0" y="0"/>
                </a:moveTo>
                <a:lnTo>
                  <a:pt x="939800" y="0"/>
                </a:lnTo>
                <a:lnTo>
                  <a:pt x="939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59100" y="3072765"/>
            <a:ext cx="1447800" cy="283197"/>
          </a:xfrm>
          <a:custGeom>
            <a:avLst/>
            <a:gdLst/>
            <a:ahLst/>
            <a:cxnLst/>
            <a:rect l="l" t="t" r="r" b="b"/>
            <a:pathLst>
              <a:path w="1447800" h="283197">
                <a:moveTo>
                  <a:pt x="0" y="0"/>
                </a:moveTo>
                <a:lnTo>
                  <a:pt x="1447800" y="0"/>
                </a:lnTo>
                <a:lnTo>
                  <a:pt x="1447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06900" y="3072765"/>
            <a:ext cx="1676400" cy="283197"/>
          </a:xfrm>
          <a:custGeom>
            <a:avLst/>
            <a:gdLst/>
            <a:ahLst/>
            <a:cxnLst/>
            <a:rect l="l" t="t" r="r" b="b"/>
            <a:pathLst>
              <a:path w="1676400" h="283197">
                <a:moveTo>
                  <a:pt x="0" y="0"/>
                </a:moveTo>
                <a:lnTo>
                  <a:pt x="1676400" y="0"/>
                </a:lnTo>
                <a:lnTo>
                  <a:pt x="16764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83300" y="3072765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0" y="283197"/>
                </a:lnTo>
                <a:lnTo>
                  <a:pt x="1074420" y="283197"/>
                </a:lnTo>
                <a:lnTo>
                  <a:pt x="10744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AF5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83300" y="3072765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1074420" y="0"/>
                </a:lnTo>
                <a:lnTo>
                  <a:pt x="107442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19300" y="3359569"/>
            <a:ext cx="939800" cy="283197"/>
          </a:xfrm>
          <a:custGeom>
            <a:avLst/>
            <a:gdLst/>
            <a:ahLst/>
            <a:cxnLst/>
            <a:rect l="l" t="t" r="r" b="b"/>
            <a:pathLst>
              <a:path w="939800" h="283197">
                <a:moveTo>
                  <a:pt x="0" y="0"/>
                </a:moveTo>
                <a:lnTo>
                  <a:pt x="939800" y="0"/>
                </a:lnTo>
                <a:lnTo>
                  <a:pt x="939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59100" y="3359569"/>
            <a:ext cx="1447800" cy="283197"/>
          </a:xfrm>
          <a:custGeom>
            <a:avLst/>
            <a:gdLst/>
            <a:ahLst/>
            <a:cxnLst/>
            <a:rect l="l" t="t" r="r" b="b"/>
            <a:pathLst>
              <a:path w="1447800" h="283197">
                <a:moveTo>
                  <a:pt x="0" y="0"/>
                </a:moveTo>
                <a:lnTo>
                  <a:pt x="1447800" y="0"/>
                </a:lnTo>
                <a:lnTo>
                  <a:pt x="14478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06900" y="3359569"/>
            <a:ext cx="1676400" cy="283197"/>
          </a:xfrm>
          <a:custGeom>
            <a:avLst/>
            <a:gdLst/>
            <a:ahLst/>
            <a:cxnLst/>
            <a:rect l="l" t="t" r="r" b="b"/>
            <a:pathLst>
              <a:path w="1676400" h="283197">
                <a:moveTo>
                  <a:pt x="0" y="0"/>
                </a:moveTo>
                <a:lnTo>
                  <a:pt x="1676400" y="0"/>
                </a:lnTo>
                <a:lnTo>
                  <a:pt x="167640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83300" y="3359569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0" y="283197"/>
                </a:lnTo>
                <a:lnTo>
                  <a:pt x="1074420" y="283197"/>
                </a:lnTo>
                <a:lnTo>
                  <a:pt x="10744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805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83300" y="3359569"/>
            <a:ext cx="1074420" cy="283197"/>
          </a:xfrm>
          <a:custGeom>
            <a:avLst/>
            <a:gdLst/>
            <a:ahLst/>
            <a:cxnLst/>
            <a:rect l="l" t="t" r="r" b="b"/>
            <a:pathLst>
              <a:path w="1074420" h="283197">
                <a:moveTo>
                  <a:pt x="0" y="0"/>
                </a:moveTo>
                <a:lnTo>
                  <a:pt x="1074420" y="0"/>
                </a:lnTo>
                <a:lnTo>
                  <a:pt x="1074420" y="283197"/>
                </a:lnTo>
                <a:lnTo>
                  <a:pt x="0" y="283197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980758" y="1714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7240" y="503529"/>
            <a:ext cx="304086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5.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ONDICIONAL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8681" y="3890276"/>
            <a:ext cx="7829768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essal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que 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 pode ser 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de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ência do usuário assim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onju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out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fun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por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emplo: ﬁlt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auxiliar pesquisas.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5893" y="4733350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19300" y="1065161"/>
            <a:ext cx="939800" cy="2831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2959100" y="1065161"/>
            <a:ext cx="1447800" cy="2831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4406900" y="1065161"/>
            <a:ext cx="1676400" cy="2831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6083300" y="1065161"/>
            <a:ext cx="1074420" cy="2831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2019300" y="1348358"/>
            <a:ext cx="939800" cy="28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7611">
              <a:lnSpc>
                <a:spcPct val="95825"/>
              </a:lnSpc>
              <a:spcBef>
                <a:spcPts val="200"/>
              </a:spcBef>
            </a:pPr>
            <a:r>
              <a:rPr sz="1400" spc="0" dirty="0">
                <a:latin typeface="Arial"/>
                <a:cs typeface="Arial"/>
              </a:rPr>
              <a:t>Carro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59100" y="1348358"/>
            <a:ext cx="1447800" cy="28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0934">
              <a:lnSpc>
                <a:spcPct val="95825"/>
              </a:lnSpc>
              <a:spcBef>
                <a:spcPts val="204"/>
              </a:spcBef>
            </a:pPr>
            <a:r>
              <a:rPr sz="1400" spc="-75" dirty="0">
                <a:latin typeface="Arial"/>
                <a:cs typeface="Arial"/>
              </a:rPr>
              <a:t>V</a:t>
            </a:r>
            <a:r>
              <a:rPr sz="1400" spc="0" dirty="0">
                <a:latin typeface="Arial"/>
                <a:cs typeface="Arial"/>
              </a:rPr>
              <a:t>endas Janeiro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06900" y="1348358"/>
            <a:ext cx="1676400" cy="28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850">
              <a:lnSpc>
                <a:spcPct val="95825"/>
              </a:lnSpc>
              <a:spcBef>
                <a:spcPts val="305"/>
              </a:spcBef>
            </a:pPr>
            <a:r>
              <a:rPr sz="1400" spc="-75" dirty="0">
                <a:latin typeface="Arial"/>
                <a:cs typeface="Arial"/>
              </a:rPr>
              <a:t>V</a:t>
            </a:r>
            <a:r>
              <a:rPr sz="1400" spc="0" dirty="0">
                <a:latin typeface="Arial"/>
                <a:cs typeface="Arial"/>
              </a:rPr>
              <a:t>endas Fevereiro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83300" y="1348358"/>
            <a:ext cx="1074420" cy="28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410">
              <a:lnSpc>
                <a:spcPct val="95825"/>
              </a:lnSpc>
              <a:spcBef>
                <a:spcPts val="305"/>
              </a:spcBef>
            </a:pPr>
            <a:r>
              <a:rPr sz="1400" spc="-104" dirty="0">
                <a:latin typeface="Arial"/>
                <a:cs typeface="Arial"/>
              </a:rPr>
              <a:t>V</a:t>
            </a:r>
            <a:r>
              <a:rPr sz="1400" spc="0" dirty="0">
                <a:latin typeface="Arial"/>
                <a:cs typeface="Arial"/>
              </a:rPr>
              <a:t>ariação %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19300" y="1636966"/>
            <a:ext cx="9398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9148">
              <a:lnSpc>
                <a:spcPct val="95825"/>
              </a:lnSpc>
              <a:spcBef>
                <a:spcPts val="265"/>
              </a:spcBef>
            </a:pPr>
            <a:r>
              <a:rPr sz="1400" spc="0" dirty="0">
                <a:latin typeface="Arial"/>
                <a:cs typeface="Arial"/>
              </a:rPr>
              <a:t>Modelo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59100" y="1636966"/>
            <a:ext cx="14478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8919" marR="599097" algn="ctr">
              <a:lnSpc>
                <a:spcPct val="95825"/>
              </a:lnSpc>
              <a:spcBef>
                <a:spcPts val="190"/>
              </a:spcBef>
            </a:pPr>
            <a:r>
              <a:rPr sz="1400" spc="0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06900" y="1636966"/>
            <a:ext cx="16764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9002" marR="717613" algn="ctr">
              <a:lnSpc>
                <a:spcPct val="95825"/>
              </a:lnSpc>
              <a:spcBef>
                <a:spcPts val="235"/>
              </a:spcBef>
            </a:pPr>
            <a:r>
              <a:rPr sz="1400" spc="0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83300" y="1636966"/>
            <a:ext cx="107442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2488">
              <a:lnSpc>
                <a:spcPct val="95825"/>
              </a:lnSpc>
              <a:spcBef>
                <a:spcPts val="235"/>
              </a:spcBef>
            </a:pP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90%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19300" y="1923764"/>
            <a:ext cx="9398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4348">
              <a:lnSpc>
                <a:spcPct val="95825"/>
              </a:lnSpc>
              <a:spcBef>
                <a:spcPts val="340"/>
              </a:spcBef>
            </a:pPr>
            <a:r>
              <a:rPr sz="1400" spc="0" dirty="0">
                <a:latin typeface="Arial"/>
                <a:cs typeface="Arial"/>
              </a:rPr>
              <a:t>Modelo 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59100" y="1923764"/>
            <a:ext cx="14478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8919" marR="599097" algn="ctr">
              <a:lnSpc>
                <a:spcPct val="95825"/>
              </a:lnSpc>
              <a:spcBef>
                <a:spcPts val="340"/>
              </a:spcBef>
            </a:pPr>
            <a:r>
              <a:rPr sz="1400" spc="0" dirty="0">
                <a:latin typeface="Arial"/>
                <a:cs typeface="Arial"/>
              </a:rPr>
              <a:t>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06900" y="1923764"/>
            <a:ext cx="16764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9002" marR="717613" algn="ctr">
              <a:lnSpc>
                <a:spcPct val="95825"/>
              </a:lnSpc>
              <a:spcBef>
                <a:spcPts val="385"/>
              </a:spcBef>
            </a:pPr>
            <a:r>
              <a:rPr sz="1400" spc="0" dirty="0"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83300" y="1923764"/>
            <a:ext cx="107442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5913" marR="359401" algn="ctr">
              <a:lnSpc>
                <a:spcPct val="95825"/>
              </a:lnSpc>
              <a:spcBef>
                <a:spcPts val="385"/>
              </a:spcBef>
            </a:pP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-8%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19300" y="2210562"/>
            <a:ext cx="939800" cy="28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369">
              <a:lnSpc>
                <a:spcPct val="95825"/>
              </a:lnSpc>
              <a:spcBef>
                <a:spcPts val="415"/>
              </a:spcBef>
            </a:pPr>
            <a:r>
              <a:rPr sz="1400" spc="0" dirty="0">
                <a:latin typeface="Arial"/>
                <a:cs typeface="Arial"/>
              </a:rPr>
              <a:t>Modelo 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59100" y="2210562"/>
            <a:ext cx="1447800" cy="28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8919" marR="599097" algn="ctr">
              <a:lnSpc>
                <a:spcPct val="95825"/>
              </a:lnSpc>
              <a:spcBef>
                <a:spcPts val="390"/>
              </a:spcBef>
            </a:pPr>
            <a:r>
              <a:rPr sz="1400" spc="0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06900" y="2210562"/>
            <a:ext cx="1676400" cy="28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9002" marR="717613" algn="ctr">
              <a:lnSpc>
                <a:spcPct val="95825"/>
              </a:lnSpc>
              <a:spcBef>
                <a:spcPts val="434"/>
              </a:spcBef>
            </a:pPr>
            <a:r>
              <a:rPr sz="1400" spc="0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83300" y="2210562"/>
            <a:ext cx="1074420" cy="28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2756" marR="346048" algn="ctr">
              <a:lnSpc>
                <a:spcPct val="95825"/>
              </a:lnSpc>
              <a:spcBef>
                <a:spcPts val="434"/>
              </a:spcBef>
            </a:pPr>
            <a:r>
              <a:rPr sz="1400" spc="-1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1%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9300" y="2497366"/>
            <a:ext cx="9398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369">
              <a:lnSpc>
                <a:spcPct val="95825"/>
              </a:lnSpc>
              <a:spcBef>
                <a:spcPts val="390"/>
              </a:spcBef>
            </a:pPr>
            <a:r>
              <a:rPr sz="1400" spc="0" dirty="0">
                <a:latin typeface="Arial"/>
                <a:cs typeface="Arial"/>
              </a:rPr>
              <a:t>Modelo 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59100" y="2497366"/>
            <a:ext cx="14478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8919" marR="599097" algn="ctr">
              <a:lnSpc>
                <a:spcPct val="95825"/>
              </a:lnSpc>
              <a:spcBef>
                <a:spcPts val="340"/>
              </a:spcBef>
            </a:pPr>
            <a:r>
              <a:rPr sz="1400" spc="0" dirty="0"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6900" y="2497366"/>
            <a:ext cx="16764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9002" marR="717613" algn="ctr">
              <a:lnSpc>
                <a:spcPct val="95825"/>
              </a:lnSpc>
              <a:spcBef>
                <a:spcPts val="385"/>
              </a:spcBef>
            </a:pPr>
            <a:r>
              <a:rPr sz="1400" spc="0" dirty="0"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3300" y="2497366"/>
            <a:ext cx="107442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75579" marR="388889" algn="ctr">
              <a:lnSpc>
                <a:spcPct val="95825"/>
              </a:lnSpc>
              <a:spcBef>
                <a:spcPts val="385"/>
              </a:spcBef>
            </a:pP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19300" y="2784163"/>
            <a:ext cx="9398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4348">
              <a:lnSpc>
                <a:spcPct val="95825"/>
              </a:lnSpc>
              <a:spcBef>
                <a:spcPts val="365"/>
              </a:spcBef>
            </a:pPr>
            <a:r>
              <a:rPr sz="1400" spc="0" dirty="0">
                <a:latin typeface="Arial"/>
                <a:cs typeface="Arial"/>
              </a:rPr>
              <a:t>Modelo 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59100" y="2784163"/>
            <a:ext cx="14478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8919" marR="599097" algn="ctr">
              <a:lnSpc>
                <a:spcPct val="95825"/>
              </a:lnSpc>
              <a:spcBef>
                <a:spcPts val="290"/>
              </a:spcBef>
            </a:pPr>
            <a:r>
              <a:rPr sz="1400" spc="0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06900" y="2784163"/>
            <a:ext cx="167640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9002" marR="717613" algn="ctr">
              <a:lnSpc>
                <a:spcPct val="95825"/>
              </a:lnSpc>
              <a:spcBef>
                <a:spcPts val="335"/>
              </a:spcBef>
            </a:pPr>
            <a:r>
              <a:rPr sz="1400" spc="0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3300" y="2784163"/>
            <a:ext cx="1074420" cy="2867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22973">
              <a:lnSpc>
                <a:spcPct val="95825"/>
              </a:lnSpc>
              <a:spcBef>
                <a:spcPts val="334"/>
              </a:spcBef>
            </a:pP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-24%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9300" y="3070961"/>
            <a:ext cx="939800" cy="28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9326">
              <a:lnSpc>
                <a:spcPct val="95825"/>
              </a:lnSpc>
              <a:spcBef>
                <a:spcPts val="440"/>
              </a:spcBef>
            </a:pPr>
            <a:r>
              <a:rPr sz="1400" spc="0" dirty="0">
                <a:latin typeface="Arial"/>
                <a:cs typeface="Arial"/>
              </a:rPr>
              <a:t>Modelo F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59100" y="3070961"/>
            <a:ext cx="1447800" cy="28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8919" marR="599097" algn="ctr">
              <a:lnSpc>
                <a:spcPct val="95825"/>
              </a:lnSpc>
              <a:spcBef>
                <a:spcPts val="439"/>
              </a:spcBef>
            </a:pPr>
            <a:r>
              <a:rPr sz="1400" spc="0" dirty="0">
                <a:latin typeface="Arial"/>
                <a:cs typeface="Arial"/>
              </a:rPr>
              <a:t>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6900" y="3070961"/>
            <a:ext cx="1676400" cy="28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9002" marR="717613" algn="ctr">
              <a:lnSpc>
                <a:spcPct val="95825"/>
              </a:lnSpc>
              <a:spcBef>
                <a:spcPts val="484"/>
              </a:spcBef>
            </a:pPr>
            <a:r>
              <a:rPr sz="1400" spc="0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83300" y="3070961"/>
            <a:ext cx="1074420" cy="286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75606" marR="388915" algn="ctr">
              <a:lnSpc>
                <a:spcPct val="95825"/>
              </a:lnSpc>
              <a:spcBef>
                <a:spcPts val="484"/>
              </a:spcBef>
            </a:pP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19300" y="3357765"/>
            <a:ext cx="939800" cy="28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4391">
              <a:lnSpc>
                <a:spcPct val="95825"/>
              </a:lnSpc>
              <a:spcBef>
                <a:spcPts val="415"/>
              </a:spcBef>
            </a:pPr>
            <a:r>
              <a:rPr sz="1400" spc="0" dirty="0">
                <a:latin typeface="Arial"/>
                <a:cs typeface="Arial"/>
              </a:rPr>
              <a:t>Modelo 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59100" y="3357765"/>
            <a:ext cx="1447800" cy="28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8919" marR="599097" algn="ctr">
              <a:lnSpc>
                <a:spcPct val="95825"/>
              </a:lnSpc>
              <a:spcBef>
                <a:spcPts val="390"/>
              </a:spcBef>
            </a:pPr>
            <a:r>
              <a:rPr sz="1400" spc="0" dirty="0">
                <a:latin typeface="Arial"/>
                <a:cs typeface="Arial"/>
              </a:rPr>
              <a:t>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6900" y="3357765"/>
            <a:ext cx="1676400" cy="28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09002" marR="717613" algn="ctr">
              <a:lnSpc>
                <a:spcPct val="95825"/>
              </a:lnSpc>
              <a:spcBef>
                <a:spcPts val="434"/>
              </a:spcBef>
            </a:pPr>
            <a:r>
              <a:rPr sz="1400" spc="0" dirty="0"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83300" y="3357765"/>
            <a:ext cx="1074420" cy="28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2756" marR="346048" algn="ctr">
              <a:lnSpc>
                <a:spcPct val="95825"/>
              </a:lnSpc>
              <a:spcBef>
                <a:spcPts val="434"/>
              </a:spcBef>
            </a:pPr>
            <a:r>
              <a:rPr sz="1400" spc="-1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1%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4000" cy="5144389"/>
          </a:xfrm>
          <a:custGeom>
            <a:avLst/>
            <a:gdLst/>
            <a:ahLst/>
            <a:cxnLst/>
            <a:rect l="l" t="t" r="r" b="b"/>
            <a:pathLst>
              <a:path w="9144000" h="5144389">
                <a:moveTo>
                  <a:pt x="0" y="5144389"/>
                </a:moveTo>
                <a:lnTo>
                  <a:pt x="9144000" y="5144389"/>
                </a:lnTo>
                <a:lnTo>
                  <a:pt x="9144000" y="0"/>
                </a:lnTo>
                <a:lnTo>
                  <a:pt x="0" y="0"/>
                </a:lnTo>
                <a:lnTo>
                  <a:pt x="0" y="5144389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6716" y="1424470"/>
            <a:ext cx="1402171" cy="2295436"/>
          </a:xfrm>
          <a:custGeom>
            <a:avLst/>
            <a:gdLst/>
            <a:ahLst/>
            <a:cxnLst/>
            <a:rect l="l" t="t" r="r" b="b"/>
            <a:pathLst>
              <a:path w="1402171" h="2295436">
                <a:moveTo>
                  <a:pt x="5224" y="2119274"/>
                </a:moveTo>
                <a:lnTo>
                  <a:pt x="6799" y="2168647"/>
                </a:lnTo>
                <a:lnTo>
                  <a:pt x="11644" y="2209876"/>
                </a:lnTo>
                <a:lnTo>
                  <a:pt x="21361" y="2247776"/>
                </a:lnTo>
                <a:lnTo>
                  <a:pt x="47503" y="2286635"/>
                </a:lnTo>
                <a:lnTo>
                  <a:pt x="73931" y="2295436"/>
                </a:lnTo>
                <a:lnTo>
                  <a:pt x="1331752" y="2295436"/>
                </a:lnTo>
                <a:lnTo>
                  <a:pt x="1367171" y="2280239"/>
                </a:lnTo>
                <a:lnTo>
                  <a:pt x="1387815" y="2242808"/>
                </a:lnTo>
                <a:lnTo>
                  <a:pt x="1396928" y="2202954"/>
                </a:lnTo>
                <a:lnTo>
                  <a:pt x="1401131" y="2161015"/>
                </a:lnTo>
                <a:lnTo>
                  <a:pt x="1402171" y="2108299"/>
                </a:lnTo>
                <a:lnTo>
                  <a:pt x="1401929" y="2094047"/>
                </a:lnTo>
                <a:lnTo>
                  <a:pt x="1400034" y="2055707"/>
                </a:lnTo>
                <a:lnTo>
                  <a:pt x="1394266" y="2012332"/>
                </a:lnTo>
                <a:lnTo>
                  <a:pt x="1376753" y="1965337"/>
                </a:lnTo>
                <a:lnTo>
                  <a:pt x="1344438" y="1939487"/>
                </a:lnTo>
                <a:lnTo>
                  <a:pt x="1331752" y="1937816"/>
                </a:lnTo>
                <a:lnTo>
                  <a:pt x="960048" y="1937816"/>
                </a:lnTo>
                <a:lnTo>
                  <a:pt x="960013" y="52386"/>
                </a:lnTo>
                <a:lnTo>
                  <a:pt x="953000" y="28194"/>
                </a:lnTo>
                <a:lnTo>
                  <a:pt x="939074" y="16900"/>
                </a:lnTo>
                <a:lnTo>
                  <a:pt x="924806" y="11455"/>
                </a:lnTo>
                <a:lnTo>
                  <a:pt x="904846" y="7120"/>
                </a:lnTo>
                <a:lnTo>
                  <a:pt x="878097" y="3849"/>
                </a:lnTo>
                <a:lnTo>
                  <a:pt x="862271" y="2641"/>
                </a:lnTo>
                <a:lnTo>
                  <a:pt x="846567" y="1780"/>
                </a:lnTo>
                <a:lnTo>
                  <a:pt x="823607" y="910"/>
                </a:lnTo>
                <a:lnTo>
                  <a:pt x="797839" y="328"/>
                </a:lnTo>
                <a:lnTo>
                  <a:pt x="783903" y="146"/>
                </a:lnTo>
                <a:lnTo>
                  <a:pt x="753927" y="0"/>
                </a:lnTo>
                <a:lnTo>
                  <a:pt x="710800" y="166"/>
                </a:lnTo>
                <a:lnTo>
                  <a:pt x="686233" y="457"/>
                </a:lnTo>
                <a:lnTo>
                  <a:pt x="664964" y="889"/>
                </a:lnTo>
                <a:lnTo>
                  <a:pt x="644651" y="1620"/>
                </a:lnTo>
                <a:lnTo>
                  <a:pt x="619821" y="3291"/>
                </a:lnTo>
                <a:lnTo>
                  <a:pt x="598420" y="6002"/>
                </a:lnTo>
                <a:lnTo>
                  <a:pt x="575124" y="11455"/>
                </a:lnTo>
                <a:lnTo>
                  <a:pt x="558970" y="18224"/>
                </a:lnTo>
                <a:lnTo>
                  <a:pt x="553102" y="22910"/>
                </a:lnTo>
                <a:lnTo>
                  <a:pt x="63365" y="340004"/>
                </a:lnTo>
                <a:lnTo>
                  <a:pt x="47700" y="351122"/>
                </a:lnTo>
                <a:lnTo>
                  <a:pt x="29888" y="366420"/>
                </a:lnTo>
                <a:lnTo>
                  <a:pt x="15932" y="385726"/>
                </a:lnTo>
                <a:lnTo>
                  <a:pt x="7924" y="406125"/>
                </a:lnTo>
                <a:lnTo>
                  <a:pt x="3011" y="430792"/>
                </a:lnTo>
                <a:lnTo>
                  <a:pt x="1409" y="449727"/>
                </a:lnTo>
                <a:lnTo>
                  <a:pt x="468" y="472613"/>
                </a:lnTo>
                <a:lnTo>
                  <a:pt x="0" y="499474"/>
                </a:lnTo>
                <a:lnTo>
                  <a:pt x="54" y="533290"/>
                </a:lnTo>
                <a:lnTo>
                  <a:pt x="745" y="562057"/>
                </a:lnTo>
                <a:lnTo>
                  <a:pt x="2066" y="587248"/>
                </a:lnTo>
                <a:lnTo>
                  <a:pt x="4015" y="608867"/>
                </a:lnTo>
                <a:lnTo>
                  <a:pt x="9548" y="639592"/>
                </a:lnTo>
                <a:lnTo>
                  <a:pt x="19172" y="662364"/>
                </a:lnTo>
                <a:lnTo>
                  <a:pt x="39886" y="679468"/>
                </a:lnTo>
                <a:lnTo>
                  <a:pt x="52051" y="681813"/>
                </a:lnTo>
                <a:lnTo>
                  <a:pt x="66006" y="680885"/>
                </a:lnTo>
                <a:lnTo>
                  <a:pt x="92482" y="673737"/>
                </a:lnTo>
                <a:lnTo>
                  <a:pt x="117884" y="663628"/>
                </a:lnTo>
                <a:lnTo>
                  <a:pt x="498492" y="454507"/>
                </a:lnTo>
                <a:lnTo>
                  <a:pt x="498492" y="1937816"/>
                </a:lnTo>
                <a:lnTo>
                  <a:pt x="73931" y="1937816"/>
                </a:lnTo>
                <a:lnTo>
                  <a:pt x="69315" y="1938030"/>
                </a:lnTo>
                <a:lnTo>
                  <a:pt x="45737" y="1947506"/>
                </a:lnTo>
                <a:lnTo>
                  <a:pt x="30510" y="1965456"/>
                </a:lnTo>
                <a:lnTo>
                  <a:pt x="21607" y="1983273"/>
                </a:lnTo>
                <a:lnTo>
                  <a:pt x="14569" y="2005952"/>
                </a:lnTo>
                <a:lnTo>
                  <a:pt x="9631" y="2033828"/>
                </a:lnTo>
                <a:lnTo>
                  <a:pt x="7648" y="2052661"/>
                </a:lnTo>
                <a:lnTo>
                  <a:pt x="6095" y="2077098"/>
                </a:lnTo>
                <a:lnTo>
                  <a:pt x="5321" y="2104480"/>
                </a:lnTo>
                <a:lnTo>
                  <a:pt x="5224" y="2119274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743136" y="1956930"/>
            <a:ext cx="2905002" cy="1270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90"/>
              </a:lnSpc>
              <a:spcBef>
                <a:spcPts val="249"/>
              </a:spcBef>
            </a:pPr>
            <a:r>
              <a:rPr sz="7200" b="1" spc="-34" baseline="3413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ONGELAR</a:t>
            </a:r>
            <a:endParaRPr sz="4800">
              <a:latin typeface="Calibri"/>
              <a:cs typeface="Calibri"/>
            </a:endParaRPr>
          </a:p>
          <a:p>
            <a:pPr marL="12700" marR="91439">
              <a:lnSpc>
                <a:spcPts val="5000"/>
              </a:lnSpc>
              <a:spcBef>
                <a:spcPts val="0"/>
              </a:spcBef>
            </a:pPr>
            <a:r>
              <a:rPr sz="7200" b="1" spc="-325" baseline="3413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AINÉIS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4051"/>
            <a:ext cx="9144000" cy="5140337"/>
          </a:xfrm>
          <a:custGeom>
            <a:avLst/>
            <a:gdLst/>
            <a:ahLst/>
            <a:cxnLst/>
            <a:rect l="l" t="t" r="r" b="b"/>
            <a:pathLst>
              <a:path w="9144000" h="5140337">
                <a:moveTo>
                  <a:pt x="0" y="5140337"/>
                </a:moveTo>
                <a:lnTo>
                  <a:pt x="9144000" y="5140337"/>
                </a:lnTo>
                <a:lnTo>
                  <a:pt x="9144000" y="0"/>
                </a:lnTo>
                <a:lnTo>
                  <a:pt x="0" y="0"/>
                </a:lnTo>
                <a:lnTo>
                  <a:pt x="0" y="5140337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23273" y="2757690"/>
            <a:ext cx="13448" cy="926572"/>
          </a:xfrm>
          <a:custGeom>
            <a:avLst/>
            <a:gdLst/>
            <a:ahLst/>
            <a:cxnLst/>
            <a:rect l="l" t="t" r="r" b="b"/>
            <a:pathLst>
              <a:path w="13448" h="926572">
                <a:moveTo>
                  <a:pt x="12583" y="926572"/>
                </a:moveTo>
                <a:lnTo>
                  <a:pt x="13448" y="166869"/>
                </a:lnTo>
                <a:lnTo>
                  <a:pt x="12358" y="151566"/>
                </a:lnTo>
                <a:lnTo>
                  <a:pt x="11371" y="135956"/>
                </a:lnTo>
                <a:lnTo>
                  <a:pt x="10488" y="120037"/>
                </a:lnTo>
                <a:lnTo>
                  <a:pt x="9709" y="103811"/>
                </a:lnTo>
                <a:lnTo>
                  <a:pt x="9034" y="87277"/>
                </a:lnTo>
                <a:lnTo>
                  <a:pt x="8463" y="70436"/>
                </a:lnTo>
                <a:lnTo>
                  <a:pt x="7996" y="53288"/>
                </a:lnTo>
                <a:lnTo>
                  <a:pt x="7632" y="35832"/>
                </a:lnTo>
                <a:lnTo>
                  <a:pt x="7373" y="18069"/>
                </a:lnTo>
                <a:lnTo>
                  <a:pt x="7217" y="0"/>
                </a:lnTo>
                <a:lnTo>
                  <a:pt x="0" y="922083"/>
                </a:lnTo>
                <a:lnTo>
                  <a:pt x="12583" y="926572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0160" y="1409280"/>
            <a:ext cx="1544789" cy="2318981"/>
          </a:xfrm>
          <a:custGeom>
            <a:avLst/>
            <a:gdLst/>
            <a:ahLst/>
            <a:cxnLst/>
            <a:rect l="l" t="t" r="r" b="b"/>
            <a:pathLst>
              <a:path w="1544789" h="2318981">
                <a:moveTo>
                  <a:pt x="459801" y="120589"/>
                </a:moveTo>
                <a:lnTo>
                  <a:pt x="422109" y="143934"/>
                </a:lnTo>
                <a:lnTo>
                  <a:pt x="386449" y="169022"/>
                </a:lnTo>
                <a:lnTo>
                  <a:pt x="352827" y="195851"/>
                </a:lnTo>
                <a:lnTo>
                  <a:pt x="321145" y="224389"/>
                </a:lnTo>
                <a:lnTo>
                  <a:pt x="291229" y="254356"/>
                </a:lnTo>
                <a:lnTo>
                  <a:pt x="263077" y="285715"/>
                </a:lnTo>
                <a:lnTo>
                  <a:pt x="236679" y="318471"/>
                </a:lnTo>
                <a:lnTo>
                  <a:pt x="212025" y="352632"/>
                </a:lnTo>
                <a:lnTo>
                  <a:pt x="189104" y="388205"/>
                </a:lnTo>
                <a:lnTo>
                  <a:pt x="167906" y="425196"/>
                </a:lnTo>
                <a:lnTo>
                  <a:pt x="148388" y="463128"/>
                </a:lnTo>
                <a:lnTo>
                  <a:pt x="130208" y="501658"/>
                </a:lnTo>
                <a:lnTo>
                  <a:pt x="113370" y="540782"/>
                </a:lnTo>
                <a:lnTo>
                  <a:pt x="97877" y="580496"/>
                </a:lnTo>
                <a:lnTo>
                  <a:pt x="83733" y="620799"/>
                </a:lnTo>
                <a:lnTo>
                  <a:pt x="70943" y="661685"/>
                </a:lnTo>
                <a:lnTo>
                  <a:pt x="59518" y="703133"/>
                </a:lnTo>
                <a:lnTo>
                  <a:pt x="49279" y="744896"/>
                </a:lnTo>
                <a:lnTo>
                  <a:pt x="40118" y="786896"/>
                </a:lnTo>
                <a:lnTo>
                  <a:pt x="32042" y="829125"/>
                </a:lnTo>
                <a:lnTo>
                  <a:pt x="25055" y="871578"/>
                </a:lnTo>
                <a:lnTo>
                  <a:pt x="19166" y="914246"/>
                </a:lnTo>
                <a:lnTo>
                  <a:pt x="14379" y="957123"/>
                </a:lnTo>
                <a:lnTo>
                  <a:pt x="10542" y="1000132"/>
                </a:lnTo>
                <a:lnTo>
                  <a:pt x="7308" y="1042660"/>
                </a:lnTo>
                <a:lnTo>
                  <a:pt x="4668" y="1084620"/>
                </a:lnTo>
                <a:lnTo>
                  <a:pt x="2621" y="1126019"/>
                </a:lnTo>
                <a:lnTo>
                  <a:pt x="1163" y="1166862"/>
                </a:lnTo>
                <a:lnTo>
                  <a:pt x="290" y="1207157"/>
                </a:lnTo>
                <a:lnTo>
                  <a:pt x="0" y="1246911"/>
                </a:lnTo>
                <a:lnTo>
                  <a:pt x="119" y="1278255"/>
                </a:lnTo>
                <a:lnTo>
                  <a:pt x="747" y="1324622"/>
                </a:lnTo>
                <a:lnTo>
                  <a:pt x="1922" y="1370212"/>
                </a:lnTo>
                <a:lnTo>
                  <a:pt x="3648" y="1415023"/>
                </a:lnTo>
                <a:lnTo>
                  <a:pt x="5933" y="1459055"/>
                </a:lnTo>
                <a:lnTo>
                  <a:pt x="8783" y="1502306"/>
                </a:lnTo>
                <a:lnTo>
                  <a:pt x="12204" y="1544777"/>
                </a:lnTo>
                <a:lnTo>
                  <a:pt x="16236" y="1586394"/>
                </a:lnTo>
                <a:lnTo>
                  <a:pt x="21192" y="1627075"/>
                </a:lnTo>
                <a:lnTo>
                  <a:pt x="27062" y="1666821"/>
                </a:lnTo>
                <a:lnTo>
                  <a:pt x="33837" y="1705632"/>
                </a:lnTo>
                <a:lnTo>
                  <a:pt x="41506" y="1743507"/>
                </a:lnTo>
                <a:lnTo>
                  <a:pt x="53105" y="1792553"/>
                </a:lnTo>
                <a:lnTo>
                  <a:pt x="64359" y="1833177"/>
                </a:lnTo>
                <a:lnTo>
                  <a:pt x="76388" y="1870928"/>
                </a:lnTo>
                <a:lnTo>
                  <a:pt x="89580" y="1907362"/>
                </a:lnTo>
                <a:lnTo>
                  <a:pt x="108987" y="1953892"/>
                </a:lnTo>
                <a:lnTo>
                  <a:pt x="130480" y="1998082"/>
                </a:lnTo>
                <a:lnTo>
                  <a:pt x="153765" y="2039207"/>
                </a:lnTo>
                <a:lnTo>
                  <a:pt x="175139" y="2071258"/>
                </a:lnTo>
                <a:lnTo>
                  <a:pt x="198506" y="2101484"/>
                </a:lnTo>
                <a:lnTo>
                  <a:pt x="232760" y="2138955"/>
                </a:lnTo>
                <a:lnTo>
                  <a:pt x="260774" y="2164942"/>
                </a:lnTo>
                <a:lnTo>
                  <a:pt x="297543" y="2194053"/>
                </a:lnTo>
                <a:lnTo>
                  <a:pt x="338770" y="2221129"/>
                </a:lnTo>
                <a:lnTo>
                  <a:pt x="383165" y="2245054"/>
                </a:lnTo>
                <a:lnTo>
                  <a:pt x="418540" y="2260915"/>
                </a:lnTo>
                <a:lnTo>
                  <a:pt x="443113" y="2270493"/>
                </a:lnTo>
                <a:lnTo>
                  <a:pt x="450330" y="1348409"/>
                </a:lnTo>
                <a:lnTo>
                  <a:pt x="450278" y="1330032"/>
                </a:lnTo>
                <a:lnTo>
                  <a:pt x="451445" y="1329256"/>
                </a:lnTo>
                <a:lnTo>
                  <a:pt x="483078" y="1309296"/>
                </a:lnTo>
                <a:lnTo>
                  <a:pt x="505184" y="1296518"/>
                </a:lnTo>
                <a:lnTo>
                  <a:pt x="528129" y="1284185"/>
                </a:lnTo>
                <a:lnTo>
                  <a:pt x="555729" y="1270609"/>
                </a:lnTo>
                <a:lnTo>
                  <a:pt x="578979" y="1260465"/>
                </a:lnTo>
                <a:lnTo>
                  <a:pt x="602774" y="1251211"/>
                </a:lnTo>
                <a:lnTo>
                  <a:pt x="632593" y="1241048"/>
                </a:lnTo>
                <a:lnTo>
                  <a:pt x="656981" y="1233926"/>
                </a:lnTo>
                <a:lnTo>
                  <a:pt x="681658" y="1227798"/>
                </a:lnTo>
                <a:lnTo>
                  <a:pt x="706589" y="1222667"/>
                </a:lnTo>
                <a:lnTo>
                  <a:pt x="738250" y="1217791"/>
                </a:lnTo>
                <a:lnTo>
                  <a:pt x="763493" y="1215318"/>
                </a:lnTo>
                <a:lnTo>
                  <a:pt x="789028" y="1214073"/>
                </a:lnTo>
                <a:lnTo>
                  <a:pt x="801916" y="1213916"/>
                </a:lnTo>
                <a:lnTo>
                  <a:pt x="802850" y="1213917"/>
                </a:lnTo>
                <a:lnTo>
                  <a:pt x="831364" y="1214741"/>
                </a:lnTo>
                <a:lnTo>
                  <a:pt x="858324" y="1217106"/>
                </a:lnTo>
                <a:lnTo>
                  <a:pt x="883732" y="1220999"/>
                </a:lnTo>
                <a:lnTo>
                  <a:pt x="918933" y="1229677"/>
                </a:lnTo>
                <a:lnTo>
                  <a:pt x="953369" y="1243089"/>
                </a:lnTo>
                <a:lnTo>
                  <a:pt x="976329" y="1255707"/>
                </a:lnTo>
                <a:lnTo>
                  <a:pt x="997130" y="1270500"/>
                </a:lnTo>
                <a:lnTo>
                  <a:pt x="1015750" y="1287469"/>
                </a:lnTo>
                <a:lnTo>
                  <a:pt x="1032167" y="1306614"/>
                </a:lnTo>
                <a:lnTo>
                  <a:pt x="1050023" y="1333882"/>
                </a:lnTo>
                <a:lnTo>
                  <a:pt x="1066331" y="1367815"/>
                </a:lnTo>
                <a:lnTo>
                  <a:pt x="1075151" y="1392645"/>
                </a:lnTo>
                <a:lnTo>
                  <a:pt x="1082306" y="1419263"/>
                </a:lnTo>
                <a:lnTo>
                  <a:pt x="1087586" y="1444529"/>
                </a:lnTo>
                <a:lnTo>
                  <a:pt x="1092911" y="1480414"/>
                </a:lnTo>
                <a:lnTo>
                  <a:pt x="1095401" y="1505778"/>
                </a:lnTo>
                <a:lnTo>
                  <a:pt x="1097054" y="1532280"/>
                </a:lnTo>
                <a:lnTo>
                  <a:pt x="1097876" y="1559908"/>
                </a:lnTo>
                <a:lnTo>
                  <a:pt x="1097950" y="1580390"/>
                </a:lnTo>
                <a:lnTo>
                  <a:pt x="1097693" y="1593883"/>
                </a:lnTo>
                <a:lnTo>
                  <a:pt x="1096377" y="1620339"/>
                </a:lnTo>
                <a:lnTo>
                  <a:pt x="1093991" y="1646101"/>
                </a:lnTo>
                <a:lnTo>
                  <a:pt x="1090533" y="1671183"/>
                </a:lnTo>
                <a:lnTo>
                  <a:pt x="1083337" y="1707559"/>
                </a:lnTo>
                <a:lnTo>
                  <a:pt x="1073365" y="1743575"/>
                </a:lnTo>
                <a:lnTo>
                  <a:pt x="1064529" y="1768559"/>
                </a:lnTo>
                <a:lnTo>
                  <a:pt x="1054428" y="1792351"/>
                </a:lnTo>
                <a:lnTo>
                  <a:pt x="1043075" y="1814945"/>
                </a:lnTo>
                <a:lnTo>
                  <a:pt x="1023723" y="1846574"/>
                </a:lnTo>
                <a:lnTo>
                  <a:pt x="1006845" y="1868947"/>
                </a:lnTo>
                <a:lnTo>
                  <a:pt x="989509" y="1887908"/>
                </a:lnTo>
                <a:lnTo>
                  <a:pt x="970682" y="1905010"/>
                </a:lnTo>
                <a:lnTo>
                  <a:pt x="950357" y="1920254"/>
                </a:lnTo>
                <a:lnTo>
                  <a:pt x="928525" y="1933638"/>
                </a:lnTo>
                <a:lnTo>
                  <a:pt x="903711" y="1945718"/>
                </a:lnTo>
                <a:lnTo>
                  <a:pt x="869147" y="1957608"/>
                </a:lnTo>
                <a:lnTo>
                  <a:pt x="844535" y="1963191"/>
                </a:lnTo>
                <a:lnTo>
                  <a:pt x="818666" y="1966908"/>
                </a:lnTo>
                <a:lnTo>
                  <a:pt x="791540" y="1968763"/>
                </a:lnTo>
                <a:lnTo>
                  <a:pt x="777506" y="1968995"/>
                </a:lnTo>
                <a:lnTo>
                  <a:pt x="770527" y="1968939"/>
                </a:lnTo>
                <a:lnTo>
                  <a:pt x="743119" y="1967573"/>
                </a:lnTo>
                <a:lnTo>
                  <a:pt x="716926" y="1964379"/>
                </a:lnTo>
                <a:lnTo>
                  <a:pt x="691938" y="1959358"/>
                </a:lnTo>
                <a:lnTo>
                  <a:pt x="656692" y="1948399"/>
                </a:lnTo>
                <a:lnTo>
                  <a:pt x="630142" y="1936490"/>
                </a:lnTo>
                <a:lnTo>
                  <a:pt x="599725" y="1916786"/>
                </a:lnTo>
                <a:lnTo>
                  <a:pt x="572142" y="1891259"/>
                </a:lnTo>
                <a:lnTo>
                  <a:pt x="555347" y="1870996"/>
                </a:lnTo>
                <a:lnTo>
                  <a:pt x="539841" y="1848131"/>
                </a:lnTo>
                <a:lnTo>
                  <a:pt x="526549" y="1824490"/>
                </a:lnTo>
                <a:lnTo>
                  <a:pt x="512708" y="1794420"/>
                </a:lnTo>
                <a:lnTo>
                  <a:pt x="500243" y="1760854"/>
                </a:lnTo>
                <a:lnTo>
                  <a:pt x="492695" y="1736532"/>
                </a:lnTo>
                <a:lnTo>
                  <a:pt x="485755" y="1710652"/>
                </a:lnTo>
                <a:lnTo>
                  <a:pt x="479422" y="1683213"/>
                </a:lnTo>
                <a:lnTo>
                  <a:pt x="473693" y="1654212"/>
                </a:lnTo>
                <a:lnTo>
                  <a:pt x="469029" y="1626599"/>
                </a:lnTo>
                <a:lnTo>
                  <a:pt x="465288" y="1600621"/>
                </a:lnTo>
                <a:lnTo>
                  <a:pt x="461963" y="1573407"/>
                </a:lnTo>
                <a:lnTo>
                  <a:pt x="459054" y="1544960"/>
                </a:lnTo>
                <a:lnTo>
                  <a:pt x="456561" y="1515279"/>
                </a:lnTo>
                <a:lnTo>
                  <a:pt x="455696" y="2274982"/>
                </a:lnTo>
                <a:lnTo>
                  <a:pt x="493158" y="2286831"/>
                </a:lnTo>
                <a:lnTo>
                  <a:pt x="541968" y="2298943"/>
                </a:lnTo>
                <a:lnTo>
                  <a:pt x="580676" y="2306157"/>
                </a:lnTo>
                <a:lnTo>
                  <a:pt x="621179" y="2311768"/>
                </a:lnTo>
                <a:lnTo>
                  <a:pt x="663474" y="2315775"/>
                </a:lnTo>
                <a:lnTo>
                  <a:pt x="707558" y="2318180"/>
                </a:lnTo>
                <a:lnTo>
                  <a:pt x="753427" y="2318981"/>
                </a:lnTo>
                <a:lnTo>
                  <a:pt x="772514" y="2318832"/>
                </a:lnTo>
                <a:lnTo>
                  <a:pt x="828440" y="2316587"/>
                </a:lnTo>
                <a:lnTo>
                  <a:pt x="882361" y="2311649"/>
                </a:lnTo>
                <a:lnTo>
                  <a:pt x="934278" y="2304016"/>
                </a:lnTo>
                <a:lnTo>
                  <a:pt x="984191" y="2293689"/>
                </a:lnTo>
                <a:lnTo>
                  <a:pt x="1032100" y="2280668"/>
                </a:lnTo>
                <a:lnTo>
                  <a:pt x="1078004" y="2264951"/>
                </a:lnTo>
                <a:lnTo>
                  <a:pt x="1121793" y="2246734"/>
                </a:lnTo>
                <a:lnTo>
                  <a:pt x="1163462" y="2226462"/>
                </a:lnTo>
                <a:lnTo>
                  <a:pt x="1203047" y="2204153"/>
                </a:lnTo>
                <a:lnTo>
                  <a:pt x="1240543" y="2179814"/>
                </a:lnTo>
                <a:lnTo>
                  <a:pt x="1275944" y="2153450"/>
                </a:lnTo>
                <a:lnTo>
                  <a:pt x="1309243" y="2125068"/>
                </a:lnTo>
                <a:lnTo>
                  <a:pt x="1340434" y="2094674"/>
                </a:lnTo>
                <a:lnTo>
                  <a:pt x="1369478" y="2062316"/>
                </a:lnTo>
                <a:lnTo>
                  <a:pt x="1396339" y="2028175"/>
                </a:lnTo>
                <a:lnTo>
                  <a:pt x="1421018" y="1992252"/>
                </a:lnTo>
                <a:lnTo>
                  <a:pt x="1443514" y="1954548"/>
                </a:lnTo>
                <a:lnTo>
                  <a:pt x="1463828" y="1915062"/>
                </a:lnTo>
                <a:lnTo>
                  <a:pt x="1481959" y="1873796"/>
                </a:lnTo>
                <a:lnTo>
                  <a:pt x="1497899" y="1830761"/>
                </a:lnTo>
                <a:lnTo>
                  <a:pt x="1511536" y="1786411"/>
                </a:lnTo>
                <a:lnTo>
                  <a:pt x="1522836" y="1740944"/>
                </a:lnTo>
                <a:lnTo>
                  <a:pt x="1531799" y="1694357"/>
                </a:lnTo>
                <a:lnTo>
                  <a:pt x="1538424" y="1646646"/>
                </a:lnTo>
                <a:lnTo>
                  <a:pt x="1542711" y="1597805"/>
                </a:lnTo>
                <a:lnTo>
                  <a:pt x="1544659" y="1547831"/>
                </a:lnTo>
                <a:lnTo>
                  <a:pt x="1544789" y="1530921"/>
                </a:lnTo>
                <a:lnTo>
                  <a:pt x="1544698" y="1515924"/>
                </a:lnTo>
                <a:lnTo>
                  <a:pt x="1543327" y="1471762"/>
                </a:lnTo>
                <a:lnTo>
                  <a:pt x="1540318" y="1428848"/>
                </a:lnTo>
                <a:lnTo>
                  <a:pt x="1535677" y="1387181"/>
                </a:lnTo>
                <a:lnTo>
                  <a:pt x="1529411" y="1346761"/>
                </a:lnTo>
                <a:lnTo>
                  <a:pt x="1521525" y="1307588"/>
                </a:lnTo>
                <a:lnTo>
                  <a:pt x="1512028" y="1269664"/>
                </a:lnTo>
                <a:lnTo>
                  <a:pt x="1496825" y="1221802"/>
                </a:lnTo>
                <a:lnTo>
                  <a:pt x="1482202" y="1185150"/>
                </a:lnTo>
                <a:lnTo>
                  <a:pt x="1465524" y="1150355"/>
                </a:lnTo>
                <a:lnTo>
                  <a:pt x="1440081" y="1106832"/>
                </a:lnTo>
                <a:lnTo>
                  <a:pt x="1410967" y="1066573"/>
                </a:lnTo>
                <a:lnTo>
                  <a:pt x="1379770" y="1031409"/>
                </a:lnTo>
                <a:lnTo>
                  <a:pt x="1343151" y="998065"/>
                </a:lnTo>
                <a:lnTo>
                  <a:pt x="1302562" y="968282"/>
                </a:lnTo>
                <a:lnTo>
                  <a:pt x="1269520" y="948294"/>
                </a:lnTo>
                <a:lnTo>
                  <a:pt x="1234256" y="930331"/>
                </a:lnTo>
                <a:lnTo>
                  <a:pt x="1196771" y="914400"/>
                </a:lnTo>
                <a:lnTo>
                  <a:pt x="1159252" y="901417"/>
                </a:lnTo>
                <a:lnTo>
                  <a:pt x="1119570" y="890533"/>
                </a:lnTo>
                <a:lnTo>
                  <a:pt x="1077728" y="881749"/>
                </a:lnTo>
                <a:lnTo>
                  <a:pt x="1033726" y="875069"/>
                </a:lnTo>
                <a:lnTo>
                  <a:pt x="987563" y="870496"/>
                </a:lnTo>
                <a:lnTo>
                  <a:pt x="939241" y="868032"/>
                </a:lnTo>
                <a:lnTo>
                  <a:pt x="900986" y="867573"/>
                </a:lnTo>
                <a:lnTo>
                  <a:pt x="887652" y="867725"/>
                </a:lnTo>
                <a:lnTo>
                  <a:pt x="848509" y="869236"/>
                </a:lnTo>
                <a:lnTo>
                  <a:pt x="798268" y="873721"/>
                </a:lnTo>
                <a:lnTo>
                  <a:pt x="760202" y="879239"/>
                </a:lnTo>
                <a:lnTo>
                  <a:pt x="721123" y="886435"/>
                </a:lnTo>
                <a:lnTo>
                  <a:pt x="683715" y="894733"/>
                </a:lnTo>
                <a:lnTo>
                  <a:pt x="636485" y="907465"/>
                </a:lnTo>
                <a:lnTo>
                  <a:pt x="598185" y="919975"/>
                </a:lnTo>
                <a:lnTo>
                  <a:pt x="551273" y="938671"/>
                </a:lnTo>
                <a:lnTo>
                  <a:pt x="506238" y="960561"/>
                </a:lnTo>
                <a:lnTo>
                  <a:pt x="472274" y="979045"/>
                </a:lnTo>
                <a:lnTo>
                  <a:pt x="441706" y="997521"/>
                </a:lnTo>
                <a:lnTo>
                  <a:pt x="441862" y="987270"/>
                </a:lnTo>
                <a:lnTo>
                  <a:pt x="443242" y="947812"/>
                </a:lnTo>
                <a:lnTo>
                  <a:pt x="445843" y="908993"/>
                </a:lnTo>
                <a:lnTo>
                  <a:pt x="449658" y="870811"/>
                </a:lnTo>
                <a:lnTo>
                  <a:pt x="454680" y="833268"/>
                </a:lnTo>
                <a:lnTo>
                  <a:pt x="460903" y="796361"/>
                </a:lnTo>
                <a:lnTo>
                  <a:pt x="468319" y="760092"/>
                </a:lnTo>
                <a:lnTo>
                  <a:pt x="476754" y="725514"/>
                </a:lnTo>
                <a:lnTo>
                  <a:pt x="488154" y="687411"/>
                </a:lnTo>
                <a:lnTo>
                  <a:pt x="501439" y="650945"/>
                </a:lnTo>
                <a:lnTo>
                  <a:pt x="516619" y="616111"/>
                </a:lnTo>
                <a:lnTo>
                  <a:pt x="533703" y="582903"/>
                </a:lnTo>
                <a:lnTo>
                  <a:pt x="552701" y="551316"/>
                </a:lnTo>
                <a:lnTo>
                  <a:pt x="571771" y="523884"/>
                </a:lnTo>
                <a:lnTo>
                  <a:pt x="596051" y="494314"/>
                </a:lnTo>
                <a:lnTo>
                  <a:pt x="622723" y="467154"/>
                </a:lnTo>
                <a:lnTo>
                  <a:pt x="651776" y="442403"/>
                </a:lnTo>
                <a:lnTo>
                  <a:pt x="683198" y="420060"/>
                </a:lnTo>
                <a:lnTo>
                  <a:pt x="716978" y="400126"/>
                </a:lnTo>
                <a:lnTo>
                  <a:pt x="749899" y="384492"/>
                </a:lnTo>
                <a:lnTo>
                  <a:pt x="783590" y="372117"/>
                </a:lnTo>
                <a:lnTo>
                  <a:pt x="819413" y="362287"/>
                </a:lnTo>
                <a:lnTo>
                  <a:pt x="857376" y="355010"/>
                </a:lnTo>
                <a:lnTo>
                  <a:pt x="897485" y="350295"/>
                </a:lnTo>
                <a:lnTo>
                  <a:pt x="939748" y="348148"/>
                </a:lnTo>
                <a:lnTo>
                  <a:pt x="954316" y="348005"/>
                </a:lnTo>
                <a:lnTo>
                  <a:pt x="962187" y="348030"/>
                </a:lnTo>
                <a:lnTo>
                  <a:pt x="1003511" y="349025"/>
                </a:lnTo>
                <a:lnTo>
                  <a:pt x="1042138" y="351449"/>
                </a:lnTo>
                <a:lnTo>
                  <a:pt x="1078103" y="355268"/>
                </a:lnTo>
                <a:lnTo>
                  <a:pt x="1112800" y="360635"/>
                </a:lnTo>
                <a:lnTo>
                  <a:pt x="1152552" y="368274"/>
                </a:lnTo>
                <a:lnTo>
                  <a:pt x="1188617" y="376661"/>
                </a:lnTo>
                <a:lnTo>
                  <a:pt x="1218570" y="385062"/>
                </a:lnTo>
                <a:lnTo>
                  <a:pt x="1257196" y="397024"/>
                </a:lnTo>
                <a:lnTo>
                  <a:pt x="1290129" y="407885"/>
                </a:lnTo>
                <a:lnTo>
                  <a:pt x="1295008" y="409496"/>
                </a:lnTo>
                <a:lnTo>
                  <a:pt x="1309171" y="413678"/>
                </a:lnTo>
                <a:lnTo>
                  <a:pt x="1322049" y="416681"/>
                </a:lnTo>
                <a:lnTo>
                  <a:pt x="1333630" y="418493"/>
                </a:lnTo>
                <a:lnTo>
                  <a:pt x="1343901" y="419100"/>
                </a:lnTo>
                <a:lnTo>
                  <a:pt x="1349650" y="418853"/>
                </a:lnTo>
                <a:lnTo>
                  <a:pt x="1379238" y="405167"/>
                </a:lnTo>
                <a:lnTo>
                  <a:pt x="1396396" y="367407"/>
                </a:lnTo>
                <a:lnTo>
                  <a:pt x="1401953" y="326402"/>
                </a:lnTo>
                <a:lnTo>
                  <a:pt x="1403693" y="292497"/>
                </a:lnTo>
                <a:lnTo>
                  <a:pt x="1404535" y="252137"/>
                </a:lnTo>
                <a:lnTo>
                  <a:pt x="1404558" y="228057"/>
                </a:lnTo>
                <a:lnTo>
                  <a:pt x="1404357" y="214237"/>
                </a:lnTo>
                <a:lnTo>
                  <a:pt x="1402778" y="178460"/>
                </a:lnTo>
                <a:lnTo>
                  <a:pt x="1396682" y="137718"/>
                </a:lnTo>
                <a:lnTo>
                  <a:pt x="1385455" y="107365"/>
                </a:lnTo>
                <a:lnTo>
                  <a:pt x="1365504" y="82296"/>
                </a:lnTo>
                <a:lnTo>
                  <a:pt x="1328574" y="61895"/>
                </a:lnTo>
                <a:lnTo>
                  <a:pt x="1292213" y="47998"/>
                </a:lnTo>
                <a:lnTo>
                  <a:pt x="1256451" y="37360"/>
                </a:lnTo>
                <a:lnTo>
                  <a:pt x="1215745" y="27711"/>
                </a:lnTo>
                <a:lnTo>
                  <a:pt x="1181624" y="21014"/>
                </a:lnTo>
                <a:lnTo>
                  <a:pt x="1144353" y="14819"/>
                </a:lnTo>
                <a:lnTo>
                  <a:pt x="1105292" y="9391"/>
                </a:lnTo>
                <a:lnTo>
                  <a:pt x="1073458" y="5769"/>
                </a:lnTo>
                <a:lnTo>
                  <a:pt x="1035326" y="2580"/>
                </a:lnTo>
                <a:lnTo>
                  <a:pt x="997308" y="649"/>
                </a:lnTo>
                <a:lnTo>
                  <a:pt x="959434" y="0"/>
                </a:lnTo>
                <a:lnTo>
                  <a:pt x="938793" y="138"/>
                </a:lnTo>
                <a:lnTo>
                  <a:pt x="898357" y="1246"/>
                </a:lnTo>
                <a:lnTo>
                  <a:pt x="859047" y="3462"/>
                </a:lnTo>
                <a:lnTo>
                  <a:pt x="820863" y="6786"/>
                </a:lnTo>
                <a:lnTo>
                  <a:pt x="783804" y="11219"/>
                </a:lnTo>
                <a:lnTo>
                  <a:pt x="747868" y="16759"/>
                </a:lnTo>
                <a:lnTo>
                  <a:pt x="713054" y="23408"/>
                </a:lnTo>
                <a:lnTo>
                  <a:pt x="679363" y="31166"/>
                </a:lnTo>
                <a:lnTo>
                  <a:pt x="646792" y="40032"/>
                </a:lnTo>
                <a:lnTo>
                  <a:pt x="615342" y="50007"/>
                </a:lnTo>
                <a:lnTo>
                  <a:pt x="585007" y="61051"/>
                </a:lnTo>
                <a:lnTo>
                  <a:pt x="555617" y="72918"/>
                </a:lnTo>
                <a:lnTo>
                  <a:pt x="527120" y="85566"/>
                </a:lnTo>
                <a:lnTo>
                  <a:pt x="486055" y="105997"/>
                </a:lnTo>
                <a:lnTo>
                  <a:pt x="472816" y="113196"/>
                </a:lnTo>
                <a:lnTo>
                  <a:pt x="459801" y="120589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755836" y="1956930"/>
            <a:ext cx="5681510" cy="1270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1440">
              <a:lnSpc>
                <a:spcPts val="4990"/>
              </a:lnSpc>
              <a:spcBef>
                <a:spcPts val="249"/>
              </a:spcBef>
            </a:pP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7200" b="1" spc="-44" baseline="341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7200" b="1" spc="-104" baseline="3413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200" b="1" spc="-69" baseline="3413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r>
              <a:rPr sz="7200" b="1" spc="-64" baseline="3413" dirty="0">
                <a:solidFill>
                  <a:srgbClr val="FFFFFF"/>
                </a:solidFill>
                <a:latin typeface="Calibri"/>
                <a:cs typeface="Calibri"/>
              </a:rPr>
              <a:t>Ã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O DE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ts val="5000"/>
              </a:lnSpc>
              <a:spcBef>
                <a:spcPts val="0"/>
              </a:spcBef>
            </a:pP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PLANILHAS E CÉ</a:t>
            </a:r>
            <a:r>
              <a:rPr sz="7200" b="1" spc="-125" baseline="3413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ULAS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5702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7613" y="2503086"/>
            <a:ext cx="2082634" cy="23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47276" y="2992998"/>
            <a:ext cx="5570524" cy="1072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58" y="1714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454" y="518680"/>
            <a:ext cx="376406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6. P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DE PLANILHAS E CÉ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ULAS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572" y="1042428"/>
            <a:ext cx="7790861" cy="668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células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orna-se uma ope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impor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quando se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um cenário onde é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eciso 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as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 uma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planilha inal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rá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eis. Ou seja, quando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xi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mais de um usuário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acesso a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erminada planilha, pode ser necessária a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células ou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 mesmo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oda planilha. </a:t>
            </a:r>
            <a:r>
              <a:rPr sz="1650" spc="-5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eja os passos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melhor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eensão da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bem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sua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no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572" y="1880628"/>
            <a:ext cx="7718176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a-    O m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é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odo mais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ácil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tuar a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uma planilha no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 é cli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ando-se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o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do mouse sob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 aba que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indi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 planilha a ser bloqueada e selecionar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Planilha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 </a:t>
            </a: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essal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que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ambém se en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disponí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na aba “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visão” no painel </a:t>
            </a:r>
            <a:r>
              <a:rPr sz="1650" spc="-89" baseline="2482" dirty="0">
                <a:solidFill>
                  <a:srgbClr val="6E6E6D"/>
                </a:solidFill>
                <a:latin typeface="Calibri"/>
                <a:cs typeface="Calibri"/>
              </a:rPr>
              <a:t>“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 Amba as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são mo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nas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ens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0077" y="4735471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3232" y="1751152"/>
            <a:ext cx="2697187" cy="2723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71900" y="1791665"/>
            <a:ext cx="4171327" cy="2642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58" y="1714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503529"/>
            <a:ext cx="376406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6. P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DE PLANILHAS E CÉ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ULAS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67" y="1042428"/>
            <a:ext cx="7776089" cy="500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b-    Acessando qualquer um dos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aminhos mencionados acima, se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aber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uma 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janela,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apo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 segui</a:t>
            </a:r>
            <a:r>
              <a:rPr sz="1650" spc="-10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 ba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inserir uma senha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 planilha e cli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em OK. Se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solici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 senha e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sua planilha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egida e só pode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ser edi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uso de senha.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000" y="4735471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80758" y="1714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867" y="503529"/>
            <a:ext cx="376406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6. P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DE PLANILHAS E CÉ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ULAS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867" y="1042428"/>
            <a:ext cx="6319379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c-   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 desbloqueio da planilha ba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acessar o mesmo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aminho e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olher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“Desp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Planilha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867" y="1377708"/>
            <a:ext cx="7632073" cy="668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Há ainda a possibilidade de se bloquear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erminadas células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que não sejam edi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adas, dei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ando a planilha libe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edi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e</a:t>
            </a:r>
            <a:endParaRPr sz="1100">
              <a:latin typeface="Calibri"/>
              <a:cs typeface="Calibri"/>
            </a:endParaRPr>
          </a:p>
          <a:p>
            <a:pPr marL="12700" marR="622">
              <a:lnSpc>
                <a:spcPts val="1320"/>
              </a:lnSpc>
              <a:spcBef>
                <a:spcPts val="5"/>
              </a:spcBef>
            </a:pP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tringindo de modo especíﬁ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os acessos.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ocedime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é mui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omum em 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esas que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ompartilham</a:t>
            </a:r>
            <a:r>
              <a:rPr sz="1650" spc="-57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uma mesma planilha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di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sos s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s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pode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bloquear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erminadas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que não sejam edi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por out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es. </a:t>
            </a:r>
            <a:r>
              <a:rPr sz="1650" spc="-5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ejam os passos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67" y="2215908"/>
            <a:ext cx="7740837" cy="668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a-   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ermos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erminadas células é necessário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oda planilha.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ém,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tuamos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ocedime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é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necessário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erminar quais células pode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ser 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a partir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 sele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das células ou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alos que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permanecer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desbloqueados.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iss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ba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selecionar as células nas quais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permanecer libe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e acessar a janela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células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pelo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alho Ctrl + 1. Ao abrir a janela,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olha a aba “P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ão”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mo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0" y="4733344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5800" y="925367"/>
            <a:ext cx="4640453" cy="4003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80770" y="1714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518680"/>
            <a:ext cx="376406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6. P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DE PLANILHAS E CÉ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ULAS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6420" y="4733338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7132" y="2426817"/>
            <a:ext cx="8429739" cy="1328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80770" y="1714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131" y="518096"/>
            <a:ext cx="376406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6. P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DE PLANILHAS E CÉ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ULAS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144" y="1042428"/>
            <a:ext cx="7378940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b-    Com as células a se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libe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já selecionadas, acesse a aba “P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ão” e desma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que 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“Bloqueadas” e clique em OK.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144" y="1377708"/>
            <a:ext cx="7316496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c-    Em seguida,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eali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 planilha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mencionado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eriorme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indo na aba “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visão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clique em “P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Planilha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e insi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uma senha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144" y="1880628"/>
            <a:ext cx="7837493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d-    Sal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 planilha e em seguida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eche-a e ab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suas permissões. Ao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edi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células bloqueadas se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xibida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segui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mensa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5373" y="4735465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1101" y="1359649"/>
            <a:ext cx="5841796" cy="2572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518375"/>
            <a:ext cx="376406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6. P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DE PLANILHAS E CÉ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ULAS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62" y="1042415"/>
            <a:ext cx="4421549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um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 p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utili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ando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nossa planilha de ﬂu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62" y="4059933"/>
            <a:ext cx="7700620" cy="500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 hou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das células da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 “Saldo” impedindo assim que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enham a ser 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manualme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mod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am-se f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audes ou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 mesmo er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acide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ais du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eenchime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ais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ões. No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 acima o saldo 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ariar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ecei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e despesas alime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em out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planilhas.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0" y="4757684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4000" cy="5144389"/>
          </a:xfrm>
          <a:custGeom>
            <a:avLst/>
            <a:gdLst/>
            <a:ahLst/>
            <a:cxnLst/>
            <a:rect l="l" t="t" r="r" b="b"/>
            <a:pathLst>
              <a:path w="9144000" h="5144389">
                <a:moveTo>
                  <a:pt x="0" y="5144389"/>
                </a:moveTo>
                <a:lnTo>
                  <a:pt x="9144000" y="5144389"/>
                </a:lnTo>
                <a:lnTo>
                  <a:pt x="9144000" y="0"/>
                </a:lnTo>
                <a:lnTo>
                  <a:pt x="0" y="0"/>
                </a:lnTo>
                <a:lnTo>
                  <a:pt x="0" y="5144389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4443" y="1403159"/>
            <a:ext cx="1567445" cy="2331193"/>
          </a:xfrm>
          <a:custGeom>
            <a:avLst/>
            <a:gdLst/>
            <a:ahLst/>
            <a:cxnLst/>
            <a:rect l="l" t="t" r="r" b="b"/>
            <a:pathLst>
              <a:path w="1567445" h="2331193">
                <a:moveTo>
                  <a:pt x="218971" y="2249221"/>
                </a:moveTo>
                <a:lnTo>
                  <a:pt x="222897" y="2287348"/>
                </a:lnTo>
                <a:lnTo>
                  <a:pt x="259261" y="2311370"/>
                </a:lnTo>
                <a:lnTo>
                  <a:pt x="310314" y="2322881"/>
                </a:lnTo>
                <a:lnTo>
                  <a:pt x="355621" y="2327628"/>
                </a:lnTo>
                <a:lnTo>
                  <a:pt x="403962" y="2330135"/>
                </a:lnTo>
                <a:lnTo>
                  <a:pt x="446175" y="2331062"/>
                </a:lnTo>
                <a:lnTo>
                  <a:pt x="461381" y="2331193"/>
                </a:lnTo>
                <a:lnTo>
                  <a:pt x="509666" y="2331084"/>
                </a:lnTo>
                <a:lnTo>
                  <a:pt x="549165" y="2330383"/>
                </a:lnTo>
                <a:lnTo>
                  <a:pt x="594476" y="2328506"/>
                </a:lnTo>
                <a:lnTo>
                  <a:pt x="639077" y="2324354"/>
                </a:lnTo>
                <a:lnTo>
                  <a:pt x="688233" y="2312899"/>
                </a:lnTo>
                <a:lnTo>
                  <a:pt x="726212" y="2289680"/>
                </a:lnTo>
                <a:lnTo>
                  <a:pt x="747841" y="2257628"/>
                </a:lnTo>
                <a:lnTo>
                  <a:pt x="1511772" y="487768"/>
                </a:lnTo>
                <a:lnTo>
                  <a:pt x="1528401" y="446687"/>
                </a:lnTo>
                <a:lnTo>
                  <a:pt x="1545000" y="399030"/>
                </a:lnTo>
                <a:lnTo>
                  <a:pt x="1553961" y="361391"/>
                </a:lnTo>
                <a:lnTo>
                  <a:pt x="1560858" y="315997"/>
                </a:lnTo>
                <a:lnTo>
                  <a:pt x="1564759" y="276909"/>
                </a:lnTo>
                <a:lnTo>
                  <a:pt x="1567134" y="227105"/>
                </a:lnTo>
                <a:lnTo>
                  <a:pt x="1567445" y="195971"/>
                </a:lnTo>
                <a:lnTo>
                  <a:pt x="1567309" y="180735"/>
                </a:lnTo>
                <a:lnTo>
                  <a:pt x="1565749" y="139569"/>
                </a:lnTo>
                <a:lnTo>
                  <a:pt x="1561124" y="95135"/>
                </a:lnTo>
                <a:lnTo>
                  <a:pt x="1551166" y="53948"/>
                </a:lnTo>
                <a:lnTo>
                  <a:pt x="1530069" y="18617"/>
                </a:lnTo>
                <a:lnTo>
                  <a:pt x="1494474" y="3106"/>
                </a:lnTo>
                <a:lnTo>
                  <a:pt x="1454393" y="0"/>
                </a:lnTo>
                <a:lnTo>
                  <a:pt x="75465" y="0"/>
                </a:lnTo>
                <a:lnTo>
                  <a:pt x="33645" y="21893"/>
                </a:lnTo>
                <a:lnTo>
                  <a:pt x="16479" y="58565"/>
                </a:lnTo>
                <a:lnTo>
                  <a:pt x="7694" y="95851"/>
                </a:lnTo>
                <a:lnTo>
                  <a:pt x="2573" y="136016"/>
                </a:lnTo>
                <a:lnTo>
                  <a:pt x="397" y="174328"/>
                </a:lnTo>
                <a:lnTo>
                  <a:pt x="0" y="210183"/>
                </a:lnTo>
                <a:lnTo>
                  <a:pt x="228" y="226782"/>
                </a:lnTo>
                <a:lnTo>
                  <a:pt x="2385" y="272047"/>
                </a:lnTo>
                <a:lnTo>
                  <a:pt x="6748" y="310512"/>
                </a:lnTo>
                <a:lnTo>
                  <a:pt x="15999" y="351222"/>
                </a:lnTo>
                <a:lnTo>
                  <a:pt x="32997" y="386276"/>
                </a:lnTo>
                <a:lnTo>
                  <a:pt x="75465" y="408863"/>
                </a:lnTo>
                <a:lnTo>
                  <a:pt x="1050990" y="408863"/>
                </a:lnTo>
                <a:lnTo>
                  <a:pt x="229503" y="2220048"/>
                </a:lnTo>
                <a:lnTo>
                  <a:pt x="228252" y="2222760"/>
                </a:lnTo>
                <a:lnTo>
                  <a:pt x="222684" y="2236556"/>
                </a:lnTo>
                <a:lnTo>
                  <a:pt x="218971" y="2249221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743136" y="1956930"/>
            <a:ext cx="6078282" cy="1270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90"/>
              </a:lnSpc>
              <a:spcBef>
                <a:spcPts val="249"/>
              </a:spcBef>
            </a:pPr>
            <a:r>
              <a:rPr sz="7200" b="1" spc="64" baseline="34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JU</a:t>
            </a:r>
            <a:r>
              <a:rPr sz="7200" b="1" spc="-44" baseline="341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200" b="1" spc="-375" baseline="341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AR </a:t>
            </a:r>
            <a:r>
              <a:rPr sz="7200" b="1" spc="-34" baseline="3413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ORM</a:t>
            </a:r>
            <a:r>
              <a:rPr sz="7200" b="1" spc="-375" baseline="3413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7200" b="1" spc="-54" baseline="34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r>
              <a:rPr sz="7200" b="1" spc="-64" baseline="3413" dirty="0">
                <a:solidFill>
                  <a:srgbClr val="FFFFFF"/>
                </a:solidFill>
                <a:latin typeface="Calibri"/>
                <a:cs typeface="Calibri"/>
              </a:rPr>
              <a:t>Ã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4800">
              <a:latin typeface="Calibri"/>
              <a:cs typeface="Calibri"/>
            </a:endParaRPr>
          </a:p>
          <a:p>
            <a:pPr marL="12700" marR="91440">
              <a:lnSpc>
                <a:spcPts val="5000"/>
              </a:lnSpc>
              <a:spcBef>
                <a:spcPts val="0"/>
              </a:spcBef>
            </a:pPr>
            <a:r>
              <a:rPr sz="7200" b="1" spc="-109" baseline="3413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 CÉ</a:t>
            </a:r>
            <a:r>
              <a:rPr sz="7200" b="1" spc="-114" baseline="3413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ULA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46599" y="1558582"/>
            <a:ext cx="3924515" cy="3373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40954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29955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91538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750" y="518680"/>
            <a:ext cx="36124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7. </a:t>
            </a:r>
            <a:r>
              <a:rPr sz="2700" b="1" spc="25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JU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CÉ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ULA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750" y="1042403"/>
            <a:ext cx="7732607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 mui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omum du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 uso do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 no dia a dia a necessidade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erminadas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ormas nume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ais. Sejam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ens,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em moeda ou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 mesmo f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ões,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é um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ocedime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ácil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eensão e uso. </a:t>
            </a:r>
            <a:r>
              <a:rPr sz="1650" spc="-5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eja os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alhes a seguir: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700" y="1535823"/>
            <a:ext cx="3799563" cy="668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a- Com as células que se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selecionadas, acesse 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janela “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Células” pelo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alho Ctrl + 1.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janela pode ser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por out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aminhos, po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ém 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alho é 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aminho mais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ápido.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700" y="2374023"/>
            <a:ext cx="3704050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b-    Com a janela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células aber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a,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olha a aba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“Núme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os”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700" y="2876943"/>
            <a:ext cx="3749676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c-    No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as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eis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sendo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especiﬁ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700" y="3379863"/>
            <a:ext cx="3735622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Ge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al: Dei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tidos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na célula em sua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 primária,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ou seja, são 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sem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especíﬁ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00" y="3882787"/>
            <a:ext cx="3569309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selecionar o 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asas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decimais no qual se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ende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abalha</a:t>
            </a:r>
            <a:r>
              <a:rPr sz="1650" spc="-10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ambém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especiﬁ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ne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700" y="4553347"/>
            <a:ext cx="3766035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Moeda: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da célula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moeda, de modo a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abalhar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 qua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tidade</a:t>
            </a:r>
            <a:r>
              <a:rPr sz="1650" spc="-2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asas decimais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4016" y="4754509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0" y="405066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40954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9955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91538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026" y="522909"/>
            <a:ext cx="36124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7. </a:t>
            </a:r>
            <a:r>
              <a:rPr sz="2700" b="1" spc="25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JU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CÉ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ULA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762" y="1046746"/>
            <a:ext cx="7692373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necessárias.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el, ainda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o tipo</a:t>
            </a:r>
            <a:r>
              <a:rPr sz="1650" spc="-17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moeda,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olhendo uma 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simbologia na qual se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ende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abalha</a:t>
            </a:r>
            <a:r>
              <a:rPr sz="1650" spc="-10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 No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ampo “Símbolo” 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as moedas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Eu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eal, Dóla</a:t>
            </a:r>
            <a:r>
              <a:rPr sz="1650" spc="-9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50" baseline="2482" dirty="0">
                <a:solidFill>
                  <a:srgbClr val="6E6E6D"/>
                </a:solidFill>
                <a:latin typeface="Calibri"/>
                <a:cs typeface="Calibri"/>
              </a:rPr>
              <a:t>K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w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out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762" y="1549666"/>
            <a:ext cx="7643227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ábil: Di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da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Moeda,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utili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símbolos se posicionam semp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no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esque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do da célula, independe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do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ac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0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762" y="2052586"/>
            <a:ext cx="7038451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a: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os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de uma célula,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olhendo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uma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ariedade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e lo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 (país).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762" y="2387866"/>
            <a:ext cx="7682818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tual: Com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pode-se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ormar qualquer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em 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pe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tuais.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ainda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olher o 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asas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decimais que se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ende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abalha</a:t>
            </a:r>
            <a:r>
              <a:rPr sz="1650" spc="-10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762" y="2890786"/>
            <a:ext cx="5297336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ão: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 di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sos modelos de f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os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inseridos nas células.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62" y="3226066"/>
            <a:ext cx="7439586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Cie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tíﬁ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r>
              <a:rPr sz="1650" spc="-16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Exibe os 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em um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no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xponencial.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ainda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olher o 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asas decimais que se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ende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abalha</a:t>
            </a:r>
            <a:r>
              <a:rPr sz="1650" spc="-10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62" y="3728986"/>
            <a:ext cx="7463335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10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 Com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 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qualquer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em 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digi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 na célula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endo-os 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62" y="4064261"/>
            <a:ext cx="7850332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Especial: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ém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é-d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ﬁnidos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inserir dados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one, CE</a:t>
            </a:r>
            <a:r>
              <a:rPr sz="1650" spc="-134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CP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 Se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onsegue ainda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olher o país no qual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se deseja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ais pad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4016" y="4744990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396417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6160" y="2368994"/>
            <a:ext cx="7411681" cy="2229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760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1925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758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243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192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736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58" y="1714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514350"/>
            <a:ext cx="212223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1.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ONGELAR </a:t>
            </a:r>
            <a:r>
              <a:rPr sz="2700" b="1" spc="-119" baseline="3034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AINÉIS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050836"/>
            <a:ext cx="7750418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elar painéis é uma op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que basi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olunas ou linhas de modo que, ao utili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</a:t>
            </a:r>
            <a:r>
              <a:rPr sz="1650" spc="-1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bar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em,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células 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ﬁquem visí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eis.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1553756"/>
            <a:ext cx="7919078" cy="500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Como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melhor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eensã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uma planilha de ﬂu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mo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o. Semp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o usuário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ola a bar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n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algumas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essenciais se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ocul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de modo que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ampos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títulos</a:t>
            </a:r>
            <a:r>
              <a:rPr sz="1650" spc="-1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são ocul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endo uma pe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 de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ência na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onsul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erminada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2116" y="4753119"/>
            <a:ext cx="12550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518363"/>
            <a:ext cx="361248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7. </a:t>
            </a:r>
            <a:r>
              <a:rPr sz="2700" b="1" spc="25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JU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CÉ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ULA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854" y="1055281"/>
            <a:ext cx="7286377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sonali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ado: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o usuário pode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criar seus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óprios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de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que não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é-d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ﬁnidos nas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orias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eriorme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854" y="1558201"/>
            <a:ext cx="7793725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pode-se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essal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que o módulo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células possui um dos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ocedime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mais simpliﬁ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us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po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ém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 uma das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mais utili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</a:t>
            </a:r>
            <a:r>
              <a:rPr sz="1650" spc="-1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 dia a dia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ﬁnir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e modos de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xibi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em células.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2777" y="4744990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5144389"/>
          </a:xfrm>
          <a:custGeom>
            <a:avLst/>
            <a:gdLst/>
            <a:ahLst/>
            <a:cxnLst/>
            <a:rect l="l" t="t" r="r" b="b"/>
            <a:pathLst>
              <a:path w="9144000" h="5144389">
                <a:moveTo>
                  <a:pt x="0" y="5144389"/>
                </a:moveTo>
                <a:lnTo>
                  <a:pt x="9144000" y="5144389"/>
                </a:lnTo>
                <a:lnTo>
                  <a:pt x="9144000" y="0"/>
                </a:lnTo>
                <a:lnTo>
                  <a:pt x="0" y="0"/>
                </a:lnTo>
                <a:lnTo>
                  <a:pt x="0" y="5144389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3515" y="3118929"/>
            <a:ext cx="15428" cy="585053"/>
          </a:xfrm>
          <a:custGeom>
            <a:avLst/>
            <a:gdLst/>
            <a:ahLst/>
            <a:cxnLst/>
            <a:rect l="l" t="t" r="r" b="b"/>
            <a:pathLst>
              <a:path w="15428" h="585053">
                <a:moveTo>
                  <a:pt x="15428" y="585053"/>
                </a:moveTo>
                <a:lnTo>
                  <a:pt x="10065" y="84574"/>
                </a:lnTo>
                <a:lnTo>
                  <a:pt x="6989" y="71502"/>
                </a:lnTo>
                <a:lnTo>
                  <a:pt x="4472" y="58020"/>
                </a:lnTo>
                <a:lnTo>
                  <a:pt x="2515" y="44128"/>
                </a:lnTo>
                <a:lnTo>
                  <a:pt x="1118" y="29828"/>
                </a:lnTo>
                <a:lnTo>
                  <a:pt x="279" y="15118"/>
                </a:lnTo>
                <a:lnTo>
                  <a:pt x="0" y="0"/>
                </a:lnTo>
                <a:lnTo>
                  <a:pt x="631" y="581508"/>
                </a:lnTo>
                <a:lnTo>
                  <a:pt x="15428" y="585053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2665" y="1989556"/>
            <a:ext cx="14512" cy="956898"/>
          </a:xfrm>
          <a:custGeom>
            <a:avLst/>
            <a:gdLst/>
            <a:ahLst/>
            <a:cxnLst/>
            <a:rect l="l" t="t" r="r" b="b"/>
            <a:pathLst>
              <a:path w="14512" h="956898">
                <a:moveTo>
                  <a:pt x="7223" y="39480"/>
                </a:moveTo>
                <a:lnTo>
                  <a:pt x="5875" y="26580"/>
                </a:lnTo>
                <a:lnTo>
                  <a:pt x="5067" y="13421"/>
                </a:lnTo>
                <a:lnTo>
                  <a:pt x="4799" y="0"/>
                </a:lnTo>
                <a:lnTo>
                  <a:pt x="0" y="956898"/>
                </a:lnTo>
                <a:lnTo>
                  <a:pt x="7021" y="946125"/>
                </a:lnTo>
                <a:lnTo>
                  <a:pt x="14512" y="935481"/>
                </a:lnTo>
                <a:lnTo>
                  <a:pt x="9114" y="52126"/>
                </a:lnTo>
                <a:lnTo>
                  <a:pt x="7223" y="39480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79" y="1403258"/>
            <a:ext cx="1592364" cy="2331803"/>
          </a:xfrm>
          <a:custGeom>
            <a:avLst/>
            <a:gdLst/>
            <a:ahLst/>
            <a:cxnLst/>
            <a:rect l="l" t="t" r="r" b="b"/>
            <a:pathLst>
              <a:path w="1592364" h="2331803">
                <a:moveTo>
                  <a:pt x="1183318" y="1079763"/>
                </a:moveTo>
                <a:lnTo>
                  <a:pt x="1215940" y="1058850"/>
                </a:lnTo>
                <a:lnTo>
                  <a:pt x="1257209" y="1029604"/>
                </a:lnTo>
                <a:lnTo>
                  <a:pt x="1295933" y="998816"/>
                </a:lnTo>
                <a:lnTo>
                  <a:pt x="1325287" y="972964"/>
                </a:lnTo>
                <a:lnTo>
                  <a:pt x="1353396" y="945710"/>
                </a:lnTo>
                <a:lnTo>
                  <a:pt x="1379434" y="917714"/>
                </a:lnTo>
                <a:lnTo>
                  <a:pt x="1410929" y="879211"/>
                </a:lnTo>
                <a:lnTo>
                  <a:pt x="1439902" y="837705"/>
                </a:lnTo>
                <a:lnTo>
                  <a:pt x="1459637" y="804701"/>
                </a:lnTo>
                <a:lnTo>
                  <a:pt x="1477070" y="770820"/>
                </a:lnTo>
                <a:lnTo>
                  <a:pt x="1496751" y="724300"/>
                </a:lnTo>
                <a:lnTo>
                  <a:pt x="1511306" y="679158"/>
                </a:lnTo>
                <a:lnTo>
                  <a:pt x="1519796" y="641972"/>
                </a:lnTo>
                <a:lnTo>
                  <a:pt x="1525301" y="604265"/>
                </a:lnTo>
                <a:lnTo>
                  <a:pt x="1527807" y="566020"/>
                </a:lnTo>
                <a:lnTo>
                  <a:pt x="1527975" y="553150"/>
                </a:lnTo>
                <a:lnTo>
                  <a:pt x="1527975" y="552816"/>
                </a:lnTo>
                <a:lnTo>
                  <a:pt x="1526820" y="512359"/>
                </a:lnTo>
                <a:lnTo>
                  <a:pt x="1523397" y="473072"/>
                </a:lnTo>
                <a:lnTo>
                  <a:pt x="1517711" y="434970"/>
                </a:lnTo>
                <a:lnTo>
                  <a:pt x="1506616" y="386035"/>
                </a:lnTo>
                <a:lnTo>
                  <a:pt x="1491518" y="339266"/>
                </a:lnTo>
                <a:lnTo>
                  <a:pt x="1471361" y="293030"/>
                </a:lnTo>
                <a:lnTo>
                  <a:pt x="1452757" y="259734"/>
                </a:lnTo>
                <a:lnTo>
                  <a:pt x="1423660" y="218153"/>
                </a:lnTo>
                <a:lnTo>
                  <a:pt x="1398612" y="189063"/>
                </a:lnTo>
                <a:lnTo>
                  <a:pt x="1370795" y="161757"/>
                </a:lnTo>
                <a:lnTo>
                  <a:pt x="1339348" y="135674"/>
                </a:lnTo>
                <a:lnTo>
                  <a:pt x="1299660" y="108544"/>
                </a:lnTo>
                <a:lnTo>
                  <a:pt x="1255892" y="84229"/>
                </a:lnTo>
                <a:lnTo>
                  <a:pt x="1220394" y="67845"/>
                </a:lnTo>
                <a:lnTo>
                  <a:pt x="1182609" y="53052"/>
                </a:lnTo>
                <a:lnTo>
                  <a:pt x="1142542" y="39854"/>
                </a:lnTo>
                <a:lnTo>
                  <a:pt x="1101379" y="28748"/>
                </a:lnTo>
                <a:lnTo>
                  <a:pt x="1057840" y="19451"/>
                </a:lnTo>
                <a:lnTo>
                  <a:pt x="1011921" y="11962"/>
                </a:lnTo>
                <a:lnTo>
                  <a:pt x="963621" y="6276"/>
                </a:lnTo>
                <a:lnTo>
                  <a:pt x="912935" y="2389"/>
                </a:lnTo>
                <a:lnTo>
                  <a:pt x="859861" y="298"/>
                </a:lnTo>
                <a:lnTo>
                  <a:pt x="841638" y="0"/>
                </a:lnTo>
                <a:lnTo>
                  <a:pt x="804468" y="8"/>
                </a:lnTo>
                <a:lnTo>
                  <a:pt x="749780" y="1633"/>
                </a:lnTo>
                <a:lnTo>
                  <a:pt x="697127" y="5209"/>
                </a:lnTo>
                <a:lnTo>
                  <a:pt x="646510" y="10739"/>
                </a:lnTo>
                <a:lnTo>
                  <a:pt x="597929" y="18228"/>
                </a:lnTo>
                <a:lnTo>
                  <a:pt x="551385" y="27678"/>
                </a:lnTo>
                <a:lnTo>
                  <a:pt x="506876" y="39092"/>
                </a:lnTo>
                <a:lnTo>
                  <a:pt x="464430" y="52409"/>
                </a:lnTo>
                <a:lnTo>
                  <a:pt x="424127" y="67421"/>
                </a:lnTo>
                <a:lnTo>
                  <a:pt x="385979" y="84116"/>
                </a:lnTo>
                <a:lnTo>
                  <a:pt x="349988" y="102499"/>
                </a:lnTo>
                <a:lnTo>
                  <a:pt x="316157" y="122572"/>
                </a:lnTo>
                <a:lnTo>
                  <a:pt x="284490" y="144340"/>
                </a:lnTo>
                <a:lnTo>
                  <a:pt x="246987" y="174742"/>
                </a:lnTo>
                <a:lnTo>
                  <a:pt x="218524" y="201692"/>
                </a:lnTo>
                <a:lnTo>
                  <a:pt x="192465" y="230162"/>
                </a:lnTo>
                <a:lnTo>
                  <a:pt x="168811" y="260152"/>
                </a:lnTo>
                <a:lnTo>
                  <a:pt x="141014" y="302502"/>
                </a:lnTo>
                <a:lnTo>
                  <a:pt x="117492" y="347550"/>
                </a:lnTo>
                <a:lnTo>
                  <a:pt x="99834" y="390539"/>
                </a:lnTo>
                <a:lnTo>
                  <a:pt x="85103" y="437747"/>
                </a:lnTo>
                <a:lnTo>
                  <a:pt x="74310" y="487046"/>
                </a:lnTo>
                <a:lnTo>
                  <a:pt x="68796" y="525382"/>
                </a:lnTo>
                <a:lnTo>
                  <a:pt x="65490" y="564877"/>
                </a:lnTo>
                <a:lnTo>
                  <a:pt x="64488" y="617086"/>
                </a:lnTo>
                <a:lnTo>
                  <a:pt x="64857" y="630453"/>
                </a:lnTo>
                <a:lnTo>
                  <a:pt x="67594" y="669687"/>
                </a:lnTo>
                <a:lnTo>
                  <a:pt x="72778" y="707615"/>
                </a:lnTo>
                <a:lnTo>
                  <a:pt x="83497" y="756154"/>
                </a:lnTo>
                <a:lnTo>
                  <a:pt x="99297" y="804402"/>
                </a:lnTo>
                <a:lnTo>
                  <a:pt x="114345" y="839543"/>
                </a:lnTo>
                <a:lnTo>
                  <a:pt x="138417" y="884254"/>
                </a:lnTo>
                <a:lnTo>
                  <a:pt x="159476" y="916211"/>
                </a:lnTo>
                <a:lnTo>
                  <a:pt x="187501" y="952222"/>
                </a:lnTo>
                <a:lnTo>
                  <a:pt x="221231" y="989371"/>
                </a:lnTo>
                <a:lnTo>
                  <a:pt x="248881" y="1016062"/>
                </a:lnTo>
                <a:lnTo>
                  <a:pt x="278549" y="1041727"/>
                </a:lnTo>
                <a:lnTo>
                  <a:pt x="309016" y="1065622"/>
                </a:lnTo>
                <a:lnTo>
                  <a:pt x="349336" y="1094520"/>
                </a:lnTo>
                <a:lnTo>
                  <a:pt x="381181" y="1115462"/>
                </a:lnTo>
                <a:lnTo>
                  <a:pt x="414401" y="1135775"/>
                </a:lnTo>
                <a:lnTo>
                  <a:pt x="448995" y="1155460"/>
                </a:lnTo>
                <a:lnTo>
                  <a:pt x="436930" y="1161814"/>
                </a:lnTo>
                <a:lnTo>
                  <a:pt x="401537" y="1181196"/>
                </a:lnTo>
                <a:lnTo>
                  <a:pt x="367547" y="1200946"/>
                </a:lnTo>
                <a:lnTo>
                  <a:pt x="334964" y="1221049"/>
                </a:lnTo>
                <a:lnTo>
                  <a:pt x="293717" y="1248382"/>
                </a:lnTo>
                <a:lnTo>
                  <a:pt x="254990" y="1276288"/>
                </a:lnTo>
                <a:lnTo>
                  <a:pt x="218928" y="1304893"/>
                </a:lnTo>
                <a:lnTo>
                  <a:pt x="189505" y="1330718"/>
                </a:lnTo>
                <a:lnTo>
                  <a:pt x="162202" y="1357181"/>
                </a:lnTo>
                <a:lnTo>
                  <a:pt x="129091" y="1393461"/>
                </a:lnTo>
                <a:lnTo>
                  <a:pt x="98101" y="1433296"/>
                </a:lnTo>
                <a:lnTo>
                  <a:pt x="76933" y="1465502"/>
                </a:lnTo>
                <a:lnTo>
                  <a:pt x="58316" y="1498797"/>
                </a:lnTo>
                <a:lnTo>
                  <a:pt x="42254" y="1533182"/>
                </a:lnTo>
                <a:lnTo>
                  <a:pt x="28752" y="1568655"/>
                </a:lnTo>
                <a:lnTo>
                  <a:pt x="16834" y="1608863"/>
                </a:lnTo>
                <a:lnTo>
                  <a:pt x="6805" y="1658234"/>
                </a:lnTo>
                <a:lnTo>
                  <a:pt x="2219" y="1696399"/>
                </a:lnTo>
                <a:lnTo>
                  <a:pt x="138" y="1735548"/>
                </a:lnTo>
                <a:lnTo>
                  <a:pt x="0" y="1748817"/>
                </a:lnTo>
                <a:lnTo>
                  <a:pt x="121" y="1762833"/>
                </a:lnTo>
                <a:lnTo>
                  <a:pt x="1949" y="1803913"/>
                </a:lnTo>
                <a:lnTo>
                  <a:pt x="5968" y="1843541"/>
                </a:lnTo>
                <a:lnTo>
                  <a:pt x="12180" y="1881723"/>
                </a:lnTo>
                <a:lnTo>
                  <a:pt x="23873" y="1930386"/>
                </a:lnTo>
                <a:lnTo>
                  <a:pt x="39461" y="1976492"/>
                </a:lnTo>
                <a:lnTo>
                  <a:pt x="56526" y="2015151"/>
                </a:lnTo>
                <a:lnTo>
                  <a:pt x="74915" y="2048764"/>
                </a:lnTo>
                <a:lnTo>
                  <a:pt x="95889" y="2080542"/>
                </a:lnTo>
                <a:lnTo>
                  <a:pt x="119447" y="2110478"/>
                </a:lnTo>
                <a:lnTo>
                  <a:pt x="145590" y="2138563"/>
                </a:lnTo>
                <a:lnTo>
                  <a:pt x="174318" y="2164791"/>
                </a:lnTo>
                <a:lnTo>
                  <a:pt x="204770" y="2188558"/>
                </a:lnTo>
                <a:lnTo>
                  <a:pt x="246572" y="2216043"/>
                </a:lnTo>
                <a:lnTo>
                  <a:pt x="280391" y="2234771"/>
                </a:lnTo>
                <a:lnTo>
                  <a:pt x="316323" y="2251879"/>
                </a:lnTo>
                <a:lnTo>
                  <a:pt x="354369" y="2267363"/>
                </a:lnTo>
                <a:lnTo>
                  <a:pt x="394529" y="2281220"/>
                </a:lnTo>
                <a:lnTo>
                  <a:pt x="436803" y="2293444"/>
                </a:lnTo>
                <a:lnTo>
                  <a:pt x="451366" y="2297178"/>
                </a:lnTo>
                <a:lnTo>
                  <a:pt x="450735" y="1715670"/>
                </a:lnTo>
                <a:lnTo>
                  <a:pt x="450738" y="1714285"/>
                </a:lnTo>
                <a:lnTo>
                  <a:pt x="451028" y="1701062"/>
                </a:lnTo>
                <a:lnTo>
                  <a:pt x="451799" y="1688011"/>
                </a:lnTo>
                <a:lnTo>
                  <a:pt x="453054" y="1675136"/>
                </a:lnTo>
                <a:lnTo>
                  <a:pt x="454792" y="1662440"/>
                </a:lnTo>
                <a:lnTo>
                  <a:pt x="457015" y="1649929"/>
                </a:lnTo>
                <a:lnTo>
                  <a:pt x="459725" y="1637605"/>
                </a:lnTo>
                <a:lnTo>
                  <a:pt x="462923" y="1625473"/>
                </a:lnTo>
                <a:lnTo>
                  <a:pt x="466611" y="1613537"/>
                </a:lnTo>
                <a:lnTo>
                  <a:pt x="470789" y="1601802"/>
                </a:lnTo>
                <a:lnTo>
                  <a:pt x="476515" y="1587570"/>
                </a:lnTo>
                <a:lnTo>
                  <a:pt x="481647" y="1576284"/>
                </a:lnTo>
                <a:lnTo>
                  <a:pt x="487254" y="1565126"/>
                </a:lnTo>
                <a:lnTo>
                  <a:pt x="493334" y="1554097"/>
                </a:lnTo>
                <a:lnTo>
                  <a:pt x="499886" y="1543196"/>
                </a:lnTo>
                <a:lnTo>
                  <a:pt x="504685" y="586297"/>
                </a:lnTo>
                <a:lnTo>
                  <a:pt x="505464" y="562117"/>
                </a:lnTo>
                <a:lnTo>
                  <a:pt x="508539" y="534050"/>
                </a:lnTo>
                <a:lnTo>
                  <a:pt x="513949" y="507662"/>
                </a:lnTo>
                <a:lnTo>
                  <a:pt x="521694" y="482957"/>
                </a:lnTo>
                <a:lnTo>
                  <a:pt x="531775" y="459937"/>
                </a:lnTo>
                <a:lnTo>
                  <a:pt x="544191" y="438603"/>
                </a:lnTo>
                <a:lnTo>
                  <a:pt x="558944" y="418958"/>
                </a:lnTo>
                <a:lnTo>
                  <a:pt x="576033" y="401004"/>
                </a:lnTo>
                <a:lnTo>
                  <a:pt x="592198" y="387381"/>
                </a:lnTo>
                <a:lnTo>
                  <a:pt x="610845" y="374856"/>
                </a:lnTo>
                <a:lnTo>
                  <a:pt x="631357" y="364010"/>
                </a:lnTo>
                <a:lnTo>
                  <a:pt x="653732" y="354840"/>
                </a:lnTo>
                <a:lnTo>
                  <a:pt x="677972" y="347344"/>
                </a:lnTo>
                <a:lnTo>
                  <a:pt x="704076" y="341518"/>
                </a:lnTo>
                <a:lnTo>
                  <a:pt x="732044" y="337360"/>
                </a:lnTo>
                <a:lnTo>
                  <a:pt x="761876" y="334867"/>
                </a:lnTo>
                <a:lnTo>
                  <a:pt x="793572" y="334037"/>
                </a:lnTo>
                <a:lnTo>
                  <a:pt x="797940" y="334052"/>
                </a:lnTo>
                <a:lnTo>
                  <a:pt x="826009" y="334905"/>
                </a:lnTo>
                <a:lnTo>
                  <a:pt x="852569" y="337061"/>
                </a:lnTo>
                <a:lnTo>
                  <a:pt x="877627" y="340515"/>
                </a:lnTo>
                <a:lnTo>
                  <a:pt x="901190" y="345258"/>
                </a:lnTo>
                <a:lnTo>
                  <a:pt x="923264" y="351284"/>
                </a:lnTo>
                <a:lnTo>
                  <a:pt x="952321" y="362315"/>
                </a:lnTo>
                <a:lnTo>
                  <a:pt x="975358" y="373881"/>
                </a:lnTo>
                <a:lnTo>
                  <a:pt x="996392" y="387323"/>
                </a:lnTo>
                <a:lnTo>
                  <a:pt x="1015415" y="402655"/>
                </a:lnTo>
                <a:lnTo>
                  <a:pt x="1031723" y="419261"/>
                </a:lnTo>
                <a:lnTo>
                  <a:pt x="1047197" y="439372"/>
                </a:lnTo>
                <a:lnTo>
                  <a:pt x="1060052" y="461403"/>
                </a:lnTo>
                <a:lnTo>
                  <a:pt x="1070279" y="485370"/>
                </a:lnTo>
                <a:lnTo>
                  <a:pt x="1076501" y="505203"/>
                </a:lnTo>
                <a:lnTo>
                  <a:pt x="1081975" y="529277"/>
                </a:lnTo>
                <a:lnTo>
                  <a:pt x="1085625" y="554612"/>
                </a:lnTo>
                <a:lnTo>
                  <a:pt x="1087450" y="581181"/>
                </a:lnTo>
                <a:lnTo>
                  <a:pt x="1087678" y="594920"/>
                </a:lnTo>
                <a:lnTo>
                  <a:pt x="1087460" y="606609"/>
                </a:lnTo>
                <a:lnTo>
                  <a:pt x="1085395" y="632320"/>
                </a:lnTo>
                <a:lnTo>
                  <a:pt x="1081150" y="657429"/>
                </a:lnTo>
                <a:lnTo>
                  <a:pt x="1074726" y="681936"/>
                </a:lnTo>
                <a:lnTo>
                  <a:pt x="1066126" y="705838"/>
                </a:lnTo>
                <a:lnTo>
                  <a:pt x="1055349" y="729133"/>
                </a:lnTo>
                <a:lnTo>
                  <a:pt x="1042397" y="751817"/>
                </a:lnTo>
                <a:lnTo>
                  <a:pt x="1027272" y="773890"/>
                </a:lnTo>
                <a:lnTo>
                  <a:pt x="1012475" y="792487"/>
                </a:lnTo>
                <a:lnTo>
                  <a:pt x="997545" y="809415"/>
                </a:lnTo>
                <a:lnTo>
                  <a:pt x="981439" y="826133"/>
                </a:lnTo>
                <a:lnTo>
                  <a:pt x="964158" y="842641"/>
                </a:lnTo>
                <a:lnTo>
                  <a:pt x="945701" y="858938"/>
                </a:lnTo>
                <a:lnTo>
                  <a:pt x="926068" y="875025"/>
                </a:lnTo>
                <a:lnTo>
                  <a:pt x="905258" y="890901"/>
                </a:lnTo>
                <a:lnTo>
                  <a:pt x="883271" y="906566"/>
                </a:lnTo>
                <a:lnTo>
                  <a:pt x="860106" y="922020"/>
                </a:lnTo>
                <a:lnTo>
                  <a:pt x="835763" y="937263"/>
                </a:lnTo>
                <a:lnTo>
                  <a:pt x="823150" y="944805"/>
                </a:lnTo>
                <a:lnTo>
                  <a:pt x="820494" y="943365"/>
                </a:lnTo>
                <a:lnTo>
                  <a:pt x="795828" y="929815"/>
                </a:lnTo>
                <a:lnTo>
                  <a:pt x="772200" y="916508"/>
                </a:lnTo>
                <a:lnTo>
                  <a:pt x="749610" y="903437"/>
                </a:lnTo>
                <a:lnTo>
                  <a:pt x="728057" y="890595"/>
                </a:lnTo>
                <a:lnTo>
                  <a:pt x="707541" y="877975"/>
                </a:lnTo>
                <a:lnTo>
                  <a:pt x="688063" y="865572"/>
                </a:lnTo>
                <a:lnTo>
                  <a:pt x="678713" y="859449"/>
                </a:lnTo>
                <a:lnTo>
                  <a:pt x="677275" y="858507"/>
                </a:lnTo>
                <a:lnTo>
                  <a:pt x="665509" y="850616"/>
                </a:lnTo>
                <a:lnTo>
                  <a:pt x="654186" y="842678"/>
                </a:lnTo>
                <a:lnTo>
                  <a:pt x="643305" y="834696"/>
                </a:lnTo>
                <a:lnTo>
                  <a:pt x="632866" y="826670"/>
                </a:lnTo>
                <a:lnTo>
                  <a:pt x="622869" y="818604"/>
                </a:lnTo>
                <a:lnTo>
                  <a:pt x="613315" y="810500"/>
                </a:lnTo>
                <a:lnTo>
                  <a:pt x="604202" y="802359"/>
                </a:lnTo>
                <a:lnTo>
                  <a:pt x="595531" y="794183"/>
                </a:lnTo>
                <a:lnTo>
                  <a:pt x="587301" y="785975"/>
                </a:lnTo>
                <a:lnTo>
                  <a:pt x="579513" y="777737"/>
                </a:lnTo>
                <a:lnTo>
                  <a:pt x="568154" y="764695"/>
                </a:lnTo>
                <a:lnTo>
                  <a:pt x="559940" y="754327"/>
                </a:lnTo>
                <a:lnTo>
                  <a:pt x="552311" y="743807"/>
                </a:lnTo>
                <a:lnTo>
                  <a:pt x="545268" y="733140"/>
                </a:lnTo>
                <a:lnTo>
                  <a:pt x="538813" y="722329"/>
                </a:lnTo>
                <a:lnTo>
                  <a:pt x="532949" y="711377"/>
                </a:lnTo>
                <a:lnTo>
                  <a:pt x="527677" y="700288"/>
                </a:lnTo>
                <a:lnTo>
                  <a:pt x="522998" y="689066"/>
                </a:lnTo>
                <a:lnTo>
                  <a:pt x="517948" y="674871"/>
                </a:lnTo>
                <a:lnTo>
                  <a:pt x="514418" y="662966"/>
                </a:lnTo>
                <a:lnTo>
                  <a:pt x="511436" y="650818"/>
                </a:lnTo>
                <a:lnTo>
                  <a:pt x="509000" y="638423"/>
                </a:lnTo>
                <a:lnTo>
                  <a:pt x="514399" y="1521779"/>
                </a:lnTo>
                <a:lnTo>
                  <a:pt x="530783" y="1500875"/>
                </a:lnTo>
                <a:lnTo>
                  <a:pt x="552482" y="1476789"/>
                </a:lnTo>
                <a:lnTo>
                  <a:pt x="570113" y="1459504"/>
                </a:lnTo>
                <a:lnTo>
                  <a:pt x="589196" y="1442521"/>
                </a:lnTo>
                <a:lnTo>
                  <a:pt x="609733" y="1425820"/>
                </a:lnTo>
                <a:lnTo>
                  <a:pt x="631723" y="1409384"/>
                </a:lnTo>
                <a:lnTo>
                  <a:pt x="651221" y="1395854"/>
                </a:lnTo>
                <a:lnTo>
                  <a:pt x="671277" y="1382549"/>
                </a:lnTo>
                <a:lnTo>
                  <a:pt x="692234" y="1369228"/>
                </a:lnTo>
                <a:lnTo>
                  <a:pt x="714093" y="1355894"/>
                </a:lnTo>
                <a:lnTo>
                  <a:pt x="736852" y="1342552"/>
                </a:lnTo>
                <a:lnTo>
                  <a:pt x="760512" y="1329204"/>
                </a:lnTo>
                <a:lnTo>
                  <a:pt x="772680" y="1322529"/>
                </a:lnTo>
                <a:lnTo>
                  <a:pt x="779395" y="1325834"/>
                </a:lnTo>
                <a:lnTo>
                  <a:pt x="804129" y="1338232"/>
                </a:lnTo>
                <a:lnTo>
                  <a:pt x="828006" y="1350558"/>
                </a:lnTo>
                <a:lnTo>
                  <a:pt x="851025" y="1362814"/>
                </a:lnTo>
                <a:lnTo>
                  <a:pt x="873187" y="1375004"/>
                </a:lnTo>
                <a:lnTo>
                  <a:pt x="894492" y="1387130"/>
                </a:lnTo>
                <a:lnTo>
                  <a:pt x="914939" y="1399195"/>
                </a:lnTo>
                <a:lnTo>
                  <a:pt x="934529" y="1411200"/>
                </a:lnTo>
                <a:lnTo>
                  <a:pt x="964255" y="1430677"/>
                </a:lnTo>
                <a:lnTo>
                  <a:pt x="985817" y="1446095"/>
                </a:lnTo>
                <a:lnTo>
                  <a:pt x="1005973" y="1461721"/>
                </a:lnTo>
                <a:lnTo>
                  <a:pt x="1024726" y="1477556"/>
                </a:lnTo>
                <a:lnTo>
                  <a:pt x="1042076" y="1493600"/>
                </a:lnTo>
                <a:lnTo>
                  <a:pt x="1064374" y="1516907"/>
                </a:lnTo>
                <a:lnTo>
                  <a:pt x="1081027" y="1537306"/>
                </a:lnTo>
                <a:lnTo>
                  <a:pt x="1095543" y="1558249"/>
                </a:lnTo>
                <a:lnTo>
                  <a:pt x="1107923" y="1579745"/>
                </a:lnTo>
                <a:lnTo>
                  <a:pt x="1118171" y="1601802"/>
                </a:lnTo>
                <a:lnTo>
                  <a:pt x="1127848" y="1629702"/>
                </a:lnTo>
                <a:lnTo>
                  <a:pt x="1133736" y="1654023"/>
                </a:lnTo>
                <a:lnTo>
                  <a:pt x="1137670" y="1679380"/>
                </a:lnTo>
                <a:lnTo>
                  <a:pt x="1139641" y="1705753"/>
                </a:lnTo>
                <a:lnTo>
                  <a:pt x="1139888" y="1719315"/>
                </a:lnTo>
                <a:lnTo>
                  <a:pt x="1139873" y="1722717"/>
                </a:lnTo>
                <a:lnTo>
                  <a:pt x="1138474" y="1751695"/>
                </a:lnTo>
                <a:lnTo>
                  <a:pt x="1134798" y="1779173"/>
                </a:lnTo>
                <a:lnTo>
                  <a:pt x="1128847" y="1805149"/>
                </a:lnTo>
                <a:lnTo>
                  <a:pt x="1120623" y="1829626"/>
                </a:lnTo>
                <a:lnTo>
                  <a:pt x="1110126" y="1852601"/>
                </a:lnTo>
                <a:lnTo>
                  <a:pt x="1097360" y="1874075"/>
                </a:lnTo>
                <a:lnTo>
                  <a:pt x="1082324" y="1894049"/>
                </a:lnTo>
                <a:lnTo>
                  <a:pt x="1065022" y="1912521"/>
                </a:lnTo>
                <a:lnTo>
                  <a:pt x="1046855" y="1928320"/>
                </a:lnTo>
                <a:lnTo>
                  <a:pt x="1028234" y="1941468"/>
                </a:lnTo>
                <a:lnTo>
                  <a:pt x="1007897" y="1953146"/>
                </a:lnTo>
                <a:lnTo>
                  <a:pt x="985841" y="1963358"/>
                </a:lnTo>
                <a:lnTo>
                  <a:pt x="962066" y="1972105"/>
                </a:lnTo>
                <a:lnTo>
                  <a:pt x="936572" y="1979389"/>
                </a:lnTo>
                <a:lnTo>
                  <a:pt x="909356" y="1985212"/>
                </a:lnTo>
                <a:lnTo>
                  <a:pt x="880418" y="1989576"/>
                </a:lnTo>
                <a:lnTo>
                  <a:pt x="849757" y="1992483"/>
                </a:lnTo>
                <a:lnTo>
                  <a:pt x="817371" y="1993936"/>
                </a:lnTo>
                <a:lnTo>
                  <a:pt x="800531" y="1994118"/>
                </a:lnTo>
                <a:lnTo>
                  <a:pt x="783342" y="1993940"/>
                </a:lnTo>
                <a:lnTo>
                  <a:pt x="750256" y="1992517"/>
                </a:lnTo>
                <a:lnTo>
                  <a:pt x="718891" y="1989671"/>
                </a:lnTo>
                <a:lnTo>
                  <a:pt x="689248" y="1985401"/>
                </a:lnTo>
                <a:lnTo>
                  <a:pt x="661328" y="1979705"/>
                </a:lnTo>
                <a:lnTo>
                  <a:pt x="635130" y="1972582"/>
                </a:lnTo>
                <a:lnTo>
                  <a:pt x="610656" y="1964031"/>
                </a:lnTo>
                <a:lnTo>
                  <a:pt x="587905" y="1954052"/>
                </a:lnTo>
                <a:lnTo>
                  <a:pt x="566877" y="1942642"/>
                </a:lnTo>
                <a:lnTo>
                  <a:pt x="547574" y="1929802"/>
                </a:lnTo>
                <a:lnTo>
                  <a:pt x="522350" y="1908398"/>
                </a:lnTo>
                <a:lnTo>
                  <a:pt x="505559" y="1890055"/>
                </a:lnTo>
                <a:lnTo>
                  <a:pt x="491009" y="1870066"/>
                </a:lnTo>
                <a:lnTo>
                  <a:pt x="478700" y="1848434"/>
                </a:lnTo>
                <a:lnTo>
                  <a:pt x="468631" y="1825159"/>
                </a:lnTo>
                <a:lnTo>
                  <a:pt x="460800" y="1800244"/>
                </a:lnTo>
                <a:lnTo>
                  <a:pt x="466164" y="2300724"/>
                </a:lnTo>
                <a:lnTo>
                  <a:pt x="511965" y="2310222"/>
                </a:lnTo>
                <a:lnTo>
                  <a:pt x="559880" y="2318008"/>
                </a:lnTo>
                <a:lnTo>
                  <a:pt x="609908" y="2324075"/>
                </a:lnTo>
                <a:lnTo>
                  <a:pt x="662051" y="2328418"/>
                </a:lnTo>
                <a:lnTo>
                  <a:pt x="716308" y="2331028"/>
                </a:lnTo>
                <a:lnTo>
                  <a:pt x="753654" y="2331803"/>
                </a:lnTo>
                <a:lnTo>
                  <a:pt x="792577" y="2331793"/>
                </a:lnTo>
                <a:lnTo>
                  <a:pt x="831665" y="2330938"/>
                </a:lnTo>
                <a:lnTo>
                  <a:pt x="869814" y="2329227"/>
                </a:lnTo>
                <a:lnTo>
                  <a:pt x="925274" y="2325059"/>
                </a:lnTo>
                <a:lnTo>
                  <a:pt x="978621" y="2318966"/>
                </a:lnTo>
                <a:lnTo>
                  <a:pt x="1029852" y="2310948"/>
                </a:lnTo>
                <a:lnTo>
                  <a:pt x="1078968" y="2301006"/>
                </a:lnTo>
                <a:lnTo>
                  <a:pt x="1125969" y="2289139"/>
                </a:lnTo>
                <a:lnTo>
                  <a:pt x="1170794" y="2275477"/>
                </a:lnTo>
                <a:lnTo>
                  <a:pt x="1213384" y="2260005"/>
                </a:lnTo>
                <a:lnTo>
                  <a:pt x="1253744" y="2242721"/>
                </a:lnTo>
                <a:lnTo>
                  <a:pt x="1291877" y="2223625"/>
                </a:lnTo>
                <a:lnTo>
                  <a:pt x="1327785" y="2202717"/>
                </a:lnTo>
                <a:lnTo>
                  <a:pt x="1361473" y="2179996"/>
                </a:lnTo>
                <a:lnTo>
                  <a:pt x="1392916" y="2155492"/>
                </a:lnTo>
                <a:lnTo>
                  <a:pt x="1422060" y="2129312"/>
                </a:lnTo>
                <a:lnTo>
                  <a:pt x="1448944" y="2101437"/>
                </a:lnTo>
                <a:lnTo>
                  <a:pt x="1473568" y="2071870"/>
                </a:lnTo>
                <a:lnTo>
                  <a:pt x="1495932" y="2040614"/>
                </a:lnTo>
                <a:lnTo>
                  <a:pt x="1516037" y="2007673"/>
                </a:lnTo>
                <a:lnTo>
                  <a:pt x="1533882" y="1973050"/>
                </a:lnTo>
                <a:lnTo>
                  <a:pt x="1549393" y="1936792"/>
                </a:lnTo>
                <a:lnTo>
                  <a:pt x="1562510" y="1899042"/>
                </a:lnTo>
                <a:lnTo>
                  <a:pt x="1573249" y="1859803"/>
                </a:lnTo>
                <a:lnTo>
                  <a:pt x="1581607" y="1819069"/>
                </a:lnTo>
                <a:lnTo>
                  <a:pt x="1587581" y="1776833"/>
                </a:lnTo>
                <a:lnTo>
                  <a:pt x="1591167" y="1733090"/>
                </a:lnTo>
                <a:lnTo>
                  <a:pt x="1592364" y="1687832"/>
                </a:lnTo>
                <a:lnTo>
                  <a:pt x="1592359" y="1685544"/>
                </a:lnTo>
                <a:lnTo>
                  <a:pt x="1590834" y="1645788"/>
                </a:lnTo>
                <a:lnTo>
                  <a:pt x="1586572" y="1607247"/>
                </a:lnTo>
                <a:lnTo>
                  <a:pt x="1576642" y="1557764"/>
                </a:lnTo>
                <a:lnTo>
                  <a:pt x="1561871" y="1510476"/>
                </a:lnTo>
                <a:lnTo>
                  <a:pt x="1542391" y="1464758"/>
                </a:lnTo>
                <a:lnTo>
                  <a:pt x="1518366" y="1420229"/>
                </a:lnTo>
                <a:lnTo>
                  <a:pt x="1497444" y="1387847"/>
                </a:lnTo>
                <a:lnTo>
                  <a:pt x="1474025" y="1356336"/>
                </a:lnTo>
                <a:lnTo>
                  <a:pt x="1447621" y="1325199"/>
                </a:lnTo>
                <a:lnTo>
                  <a:pt x="1412970" y="1289320"/>
                </a:lnTo>
                <a:lnTo>
                  <a:pt x="1384660" y="1263246"/>
                </a:lnTo>
                <a:lnTo>
                  <a:pt x="1354361" y="1237904"/>
                </a:lnTo>
                <a:lnTo>
                  <a:pt x="1317643" y="1210066"/>
                </a:lnTo>
                <a:lnTo>
                  <a:pt x="1277579" y="1182273"/>
                </a:lnTo>
                <a:lnTo>
                  <a:pt x="1235180" y="1155201"/>
                </a:lnTo>
                <a:lnTo>
                  <a:pt x="1201847" y="1135351"/>
                </a:lnTo>
                <a:lnTo>
                  <a:pt x="1167198" y="1115872"/>
                </a:lnTo>
                <a:lnTo>
                  <a:pt x="1143368" y="1103086"/>
                </a:lnTo>
                <a:lnTo>
                  <a:pt x="1149264" y="1099789"/>
                </a:lnTo>
                <a:lnTo>
                  <a:pt x="1160775" y="1093213"/>
                </a:lnTo>
                <a:lnTo>
                  <a:pt x="1172126" y="1086537"/>
                </a:lnTo>
                <a:lnTo>
                  <a:pt x="1183318" y="1079763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743136" y="1956930"/>
            <a:ext cx="4228078" cy="1270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90"/>
              </a:lnSpc>
              <a:spcBef>
                <a:spcPts val="249"/>
              </a:spcBef>
            </a:pP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7200" b="1" spc="-44" baseline="341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200" b="1" spc="-375" baseline="341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 SUSPEN</a:t>
            </a:r>
            <a:r>
              <a:rPr sz="7200" b="1" spc="-59" baseline="3413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4800">
              <a:latin typeface="Calibri"/>
              <a:cs typeface="Calibri"/>
            </a:endParaRPr>
          </a:p>
          <a:p>
            <a:pPr marL="12700" marR="91440">
              <a:lnSpc>
                <a:spcPts val="5000"/>
              </a:lnSpc>
              <a:spcBef>
                <a:spcPts val="0"/>
              </a:spcBef>
            </a:pP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E FI</a:t>
            </a:r>
            <a:r>
              <a:rPr sz="7200" b="1" spc="-354" baseline="3413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200" b="1" spc="-44" baseline="341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5066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47898" y="1113589"/>
            <a:ext cx="5674372" cy="2925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522998"/>
            <a:ext cx="27929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046746"/>
            <a:ext cx="2527315" cy="1506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5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uso de 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suspensas é uma manei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ﬁnir o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eenchime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células bem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er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de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eenchime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e or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ﬁa.</a:t>
            </a:r>
            <a:r>
              <a:rPr sz="1650" spc="24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Mui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utili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</a:t>
            </a:r>
            <a:r>
              <a:rPr sz="1650" spc="-1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os, a 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suspensa é de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ácil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e pode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anho de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ao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eenchime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dados em planilhas. </a:t>
            </a:r>
            <a:r>
              <a:rPr sz="1650" spc="-5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eja a seguir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uso 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á-la.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2723146"/>
            <a:ext cx="2524134" cy="835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5">
              <a:lnSpc>
                <a:spcPts val="1220"/>
              </a:lnSpc>
              <a:spcBef>
                <a:spcPts val="61"/>
              </a:spcBef>
            </a:pP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amos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omar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 a planilha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ole de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de uma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papelaria que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endidos. No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nem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odos os tipos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de uma papelaria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inclusos.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0004" y="4744996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52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18300" y="1277362"/>
            <a:ext cx="6707403" cy="3438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329" y="535698"/>
            <a:ext cx="27929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1042403"/>
            <a:ext cx="7694041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o dono da papelaria criou uma 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planilha na mesma pa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abalho no qual possui os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a se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6408" y="4754521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53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48"/>
            <a:ext cx="127000" cy="4318"/>
          </a:xfrm>
          <a:custGeom>
            <a:avLst/>
            <a:gdLst/>
            <a:ahLst/>
            <a:cxnLst/>
            <a:rect l="l" t="t" r="r" b="b"/>
            <a:pathLst>
              <a:path w="127000" h="4318">
                <a:moveTo>
                  <a:pt x="0" y="4318"/>
                </a:moveTo>
                <a:lnTo>
                  <a:pt x="127000" y="4318"/>
                </a:lnTo>
                <a:lnTo>
                  <a:pt x="127000" y="0"/>
                </a:lnTo>
                <a:lnTo>
                  <a:pt x="0" y="0"/>
                </a:lnTo>
                <a:lnTo>
                  <a:pt x="0" y="431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05066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14129" y="1019486"/>
            <a:ext cx="6157036" cy="3144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40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900" y="522998"/>
            <a:ext cx="2792951" cy="11203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  <a:p>
            <a:pPr marL="12700" marR="699426">
              <a:lnSpc>
                <a:spcPts val="1320"/>
              </a:lnSpc>
              <a:spcBef>
                <a:spcPts val="1466"/>
              </a:spcBef>
            </a:pP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No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 que 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oi selecionada 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oda planilha e 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enomeado o i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100" spc="9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alo de células pa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 “li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a_p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os” 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100" spc="-4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orme ima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em acima.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900" y="1813521"/>
            <a:ext cx="2126390" cy="1170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5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obj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 é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eencher a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planilha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ole de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de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modo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</a:t>
            </a:r>
            <a:r>
              <a:rPr sz="1650" spc="-1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ambém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de digi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cria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um vínculo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as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planilhas por meio da planilha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suspensa.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9900" y="3154641"/>
            <a:ext cx="2087591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a-    Selecione 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 de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os,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seguida acesse a aba “Dados” e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alida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Dados: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000" y="4744990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5066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3450" y="1437538"/>
            <a:ext cx="7277100" cy="3176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512317"/>
            <a:ext cx="27929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1046734"/>
            <a:ext cx="162445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2129" y="1046734"/>
            <a:ext cx="4224795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Abri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uma 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janela. Em Cri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erios de </a:t>
            </a: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alida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selecione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0" y="4752921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5066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0807" y="1406403"/>
            <a:ext cx="6582384" cy="3387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341" y="525030"/>
            <a:ext cx="27929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050" y="1046734"/>
            <a:ext cx="4439073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ampo “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e”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e-se selecionar a 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a se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7660" y="4755569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56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9397" y="1461330"/>
            <a:ext cx="6385204" cy="3279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900" y="512330"/>
            <a:ext cx="27929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050" y="1042415"/>
            <a:ext cx="4372458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érmino do passo a pass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clique em OK, 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eja 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suspensa.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5893" y="4744984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57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3532" y="1563944"/>
            <a:ext cx="7076935" cy="3096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050" y="521715"/>
            <a:ext cx="27929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050" y="1042415"/>
            <a:ext cx="7684452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some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os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ens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é-d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ﬁnidos na 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ao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armos adicionar um nome não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xi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na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a,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orna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o er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4016" y="4752928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58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63057" y="515035"/>
            <a:ext cx="3417417" cy="2116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3946" y="2791207"/>
            <a:ext cx="2796019" cy="2238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629" y="534415"/>
            <a:ext cx="27929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050" y="1042415"/>
            <a:ext cx="4372891" cy="668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mensa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de er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pode ser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criando-se uma in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tru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ususário que 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eencher a planilha.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modo ba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acessar a</a:t>
            </a:r>
            <a:r>
              <a:rPr sz="1650" spc="24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“Dados” / </a:t>
            </a: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alida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Dados / </a:t>
            </a: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alida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Dados. E na janela de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alida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olha a aba “Mensa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de Aler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a”: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050" y="2684170"/>
            <a:ext cx="4454197" cy="668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essal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que ao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se</a:t>
            </a:r>
            <a:r>
              <a:rPr sz="1650" spc="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armos as demais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alida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dados,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podemos no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que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el, além da sele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as, pe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sonali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tipos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núme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que podem ser inseridos, pe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sonali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os, criar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ampos apenas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ou ho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out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0011" y="4752934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59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0316" y="1599311"/>
            <a:ext cx="7323366" cy="3018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0339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23558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196824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23558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013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1"/>
                </a:lnTo>
                <a:lnTo>
                  <a:pt x="11632" y="35747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28701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23558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77918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58" y="17576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497" y="503580"/>
            <a:ext cx="212223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1.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ONGELAR </a:t>
            </a:r>
            <a:r>
              <a:rPr sz="2700" b="1" spc="-119" baseline="3034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AINÉIS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1055166"/>
            <a:ext cx="6422360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amos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elar a primei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célula quem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ém um dado da planilha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ﬁ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os títulos.</a:t>
            </a:r>
            <a:r>
              <a:rPr sz="1650" spc="-1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-5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eja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9141" y="4753119"/>
            <a:ext cx="12550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5836" y="1135367"/>
            <a:ext cx="5974854" cy="3086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521715"/>
            <a:ext cx="27929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362" y="1112596"/>
            <a:ext cx="406351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Filt</a:t>
            </a:r>
            <a:r>
              <a:rPr sz="1650" b="1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b="1" spc="0" baseline="2482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362" y="1447876"/>
            <a:ext cx="1969411" cy="1170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5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ﬁlt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no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o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óprio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nome diz, se</a:t>
            </a:r>
            <a:r>
              <a:rPr sz="1650" spc="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ﬁlt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desejadas em uma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planilha.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 é mui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útil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planilhas que possuem mui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nas quais são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onsul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2362" y="2788996"/>
            <a:ext cx="1875789" cy="668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Ao lado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nossa planilha de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Flu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Cai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a, no qual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o ﬁlt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nos</a:t>
            </a:r>
            <a:endParaRPr sz="1100">
              <a:latin typeface="Calibri"/>
              <a:cs typeface="Calibri"/>
            </a:endParaRPr>
          </a:p>
          <a:p>
            <a:pPr marL="12700" marR="20955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lan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de Janei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3661" y="4755563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97367" y="1453426"/>
            <a:ext cx="6317576" cy="32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58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754" y="505967"/>
            <a:ext cx="27929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2362" y="984123"/>
            <a:ext cx="6500763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isso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amos selecionar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abela e acessar a aba “Dados” e o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“Filt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os”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demon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0" y="4755563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61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4005" y="1548019"/>
            <a:ext cx="6675983" cy="2643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333" y="518680"/>
            <a:ext cx="27929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2686" y="984123"/>
            <a:ext cx="5510776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após a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do ﬁlt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oi 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ao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alho da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abela s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0" y="4757690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62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9860" y="1414070"/>
            <a:ext cx="2341841" cy="3349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68876" y="488886"/>
            <a:ext cx="4050701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ﬁlt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abela dos segui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modos: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2904" y="505980"/>
            <a:ext cx="279295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8. LI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SUSPEN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 E FI</a:t>
            </a:r>
            <a:r>
              <a:rPr sz="2700" b="1" spc="-13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8876" y="824166"/>
            <a:ext cx="4270184" cy="13385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- Classiﬁ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da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abela do menor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 o maio</a:t>
            </a:r>
            <a:r>
              <a:rPr sz="1650" spc="-10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- Classiﬁ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da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abela do menor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 o maio</a:t>
            </a:r>
            <a:r>
              <a:rPr sz="1650" spc="-10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- Classiﬁ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por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or: Um tipo</a:t>
            </a:r>
            <a:r>
              <a:rPr sz="1650" spc="-17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ﬁlt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essa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quando se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az uso de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ondicional na planilha.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-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esquisar: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pesquisar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erminadas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pelo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Filt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o.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-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ambém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erminar quais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visí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eis ou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ocul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na pesquisa.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686" y="984123"/>
            <a:ext cx="3288554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Ao cli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em qualquer uma das s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pelo ﬁlt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abri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uma janela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68876" y="2332926"/>
            <a:ext cx="4304424" cy="835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podemos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que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ácil qua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a sua 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é 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manipula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dos ﬁlt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bem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a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acilidade em se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uma melhor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manipula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no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cel. Sendo assim, os ﬁlt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su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acili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a, principalme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quando se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uma g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planilha no qual há semp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 necessidade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onsul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a-la manualme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0" y="4757690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63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5144389"/>
          </a:xfrm>
          <a:custGeom>
            <a:avLst/>
            <a:gdLst/>
            <a:ahLst/>
            <a:cxnLst/>
            <a:rect l="l" t="t" r="r" b="b"/>
            <a:pathLst>
              <a:path w="9144000" h="5144389">
                <a:moveTo>
                  <a:pt x="0" y="5144389"/>
                </a:moveTo>
                <a:lnTo>
                  <a:pt x="9144000" y="5144389"/>
                </a:lnTo>
                <a:lnTo>
                  <a:pt x="9144000" y="0"/>
                </a:lnTo>
                <a:lnTo>
                  <a:pt x="0" y="0"/>
                </a:lnTo>
                <a:lnTo>
                  <a:pt x="0" y="5144389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6253" y="1396034"/>
            <a:ext cx="1573504" cy="2361158"/>
          </a:xfrm>
          <a:custGeom>
            <a:avLst/>
            <a:gdLst/>
            <a:ahLst/>
            <a:cxnLst/>
            <a:rect l="l" t="t" r="r" b="b"/>
            <a:pathLst>
              <a:path w="1573504" h="2361158">
                <a:moveTo>
                  <a:pt x="84674" y="2114857"/>
                </a:moveTo>
                <a:lnTo>
                  <a:pt x="86662" y="2157257"/>
                </a:lnTo>
                <a:lnTo>
                  <a:pt x="93383" y="2200808"/>
                </a:lnTo>
                <a:lnTo>
                  <a:pt x="113918" y="2246080"/>
                </a:lnTo>
                <a:lnTo>
                  <a:pt x="145190" y="2271838"/>
                </a:lnTo>
                <a:lnTo>
                  <a:pt x="184124" y="2290673"/>
                </a:lnTo>
                <a:lnTo>
                  <a:pt x="223957" y="2305276"/>
                </a:lnTo>
                <a:lnTo>
                  <a:pt x="261486" y="2316747"/>
                </a:lnTo>
                <a:lnTo>
                  <a:pt x="299786" y="2326877"/>
                </a:lnTo>
                <a:lnTo>
                  <a:pt x="347428" y="2337414"/>
                </a:lnTo>
                <a:lnTo>
                  <a:pt x="385482" y="2344392"/>
                </a:lnTo>
                <a:lnTo>
                  <a:pt x="425526" y="2350579"/>
                </a:lnTo>
                <a:lnTo>
                  <a:pt x="474639" y="2356369"/>
                </a:lnTo>
                <a:lnTo>
                  <a:pt x="525310" y="2359960"/>
                </a:lnTo>
                <a:lnTo>
                  <a:pt x="563448" y="2361083"/>
                </a:lnTo>
                <a:lnTo>
                  <a:pt x="576186" y="2361158"/>
                </a:lnTo>
                <a:lnTo>
                  <a:pt x="597537" y="2361017"/>
                </a:lnTo>
                <a:lnTo>
                  <a:pt x="639381" y="2359889"/>
                </a:lnTo>
                <a:lnTo>
                  <a:pt x="680082" y="2357634"/>
                </a:lnTo>
                <a:lnTo>
                  <a:pt x="719639" y="2354251"/>
                </a:lnTo>
                <a:lnTo>
                  <a:pt x="758051" y="2349740"/>
                </a:lnTo>
                <a:lnTo>
                  <a:pt x="813525" y="2340858"/>
                </a:lnTo>
                <a:lnTo>
                  <a:pt x="866424" y="2329440"/>
                </a:lnTo>
                <a:lnTo>
                  <a:pt x="916748" y="2315484"/>
                </a:lnTo>
                <a:lnTo>
                  <a:pt x="964514" y="2299034"/>
                </a:lnTo>
                <a:lnTo>
                  <a:pt x="1010033" y="2280636"/>
                </a:lnTo>
                <a:lnTo>
                  <a:pt x="1053415" y="2260452"/>
                </a:lnTo>
                <a:lnTo>
                  <a:pt x="1094660" y="2238482"/>
                </a:lnTo>
                <a:lnTo>
                  <a:pt x="1133767" y="2214726"/>
                </a:lnTo>
                <a:lnTo>
                  <a:pt x="1170736" y="2189183"/>
                </a:lnTo>
                <a:lnTo>
                  <a:pt x="1205564" y="2161852"/>
                </a:lnTo>
                <a:lnTo>
                  <a:pt x="1238311" y="2132816"/>
                </a:lnTo>
                <a:lnTo>
                  <a:pt x="1269215" y="2102300"/>
                </a:lnTo>
                <a:lnTo>
                  <a:pt x="1298299" y="2070315"/>
                </a:lnTo>
                <a:lnTo>
                  <a:pt x="1325562" y="2036862"/>
                </a:lnTo>
                <a:lnTo>
                  <a:pt x="1351003" y="2001939"/>
                </a:lnTo>
                <a:lnTo>
                  <a:pt x="1374621" y="1965545"/>
                </a:lnTo>
                <a:lnTo>
                  <a:pt x="1396415" y="1927682"/>
                </a:lnTo>
                <a:lnTo>
                  <a:pt x="1416620" y="1888785"/>
                </a:lnTo>
                <a:lnTo>
                  <a:pt x="1435479" y="1849249"/>
                </a:lnTo>
                <a:lnTo>
                  <a:pt x="1452993" y="1809076"/>
                </a:lnTo>
                <a:lnTo>
                  <a:pt x="1469159" y="1768266"/>
                </a:lnTo>
                <a:lnTo>
                  <a:pt x="1483976" y="1726823"/>
                </a:lnTo>
                <a:lnTo>
                  <a:pt x="1497445" y="1684747"/>
                </a:lnTo>
                <a:lnTo>
                  <a:pt x="1509572" y="1642057"/>
                </a:lnTo>
                <a:lnTo>
                  <a:pt x="1520502" y="1599005"/>
                </a:lnTo>
                <a:lnTo>
                  <a:pt x="1530284" y="1555678"/>
                </a:lnTo>
                <a:lnTo>
                  <a:pt x="1538917" y="1512074"/>
                </a:lnTo>
                <a:lnTo>
                  <a:pt x="1546403" y="1468193"/>
                </a:lnTo>
                <a:lnTo>
                  <a:pt x="1552741" y="1424032"/>
                </a:lnTo>
                <a:lnTo>
                  <a:pt x="1557932" y="1379592"/>
                </a:lnTo>
                <a:lnTo>
                  <a:pt x="1562082" y="1335034"/>
                </a:lnTo>
                <a:lnTo>
                  <a:pt x="1565569" y="1290876"/>
                </a:lnTo>
                <a:lnTo>
                  <a:pt x="1568424" y="1247153"/>
                </a:lnTo>
                <a:lnTo>
                  <a:pt x="1570645" y="1203867"/>
                </a:lnTo>
                <a:lnTo>
                  <a:pt x="1572233" y="1161015"/>
                </a:lnTo>
                <a:lnTo>
                  <a:pt x="1573186" y="1118599"/>
                </a:lnTo>
                <a:lnTo>
                  <a:pt x="1573504" y="1076617"/>
                </a:lnTo>
                <a:lnTo>
                  <a:pt x="1573372" y="1046435"/>
                </a:lnTo>
                <a:lnTo>
                  <a:pt x="1572680" y="1001622"/>
                </a:lnTo>
                <a:lnTo>
                  <a:pt x="1571392" y="957363"/>
                </a:lnTo>
                <a:lnTo>
                  <a:pt x="1569510" y="913658"/>
                </a:lnTo>
                <a:lnTo>
                  <a:pt x="1567032" y="870508"/>
                </a:lnTo>
                <a:lnTo>
                  <a:pt x="1563956" y="827913"/>
                </a:lnTo>
                <a:lnTo>
                  <a:pt x="1560283" y="785876"/>
                </a:lnTo>
                <a:lnTo>
                  <a:pt x="1555886" y="744561"/>
                </a:lnTo>
                <a:lnTo>
                  <a:pt x="1550614" y="704113"/>
                </a:lnTo>
                <a:lnTo>
                  <a:pt x="1544469" y="664533"/>
                </a:lnTo>
                <a:lnTo>
                  <a:pt x="1537452" y="625823"/>
                </a:lnTo>
                <a:lnTo>
                  <a:pt x="1529562" y="587985"/>
                </a:lnTo>
                <a:lnTo>
                  <a:pt x="1517686" y="538890"/>
                </a:lnTo>
                <a:lnTo>
                  <a:pt x="1505081" y="494456"/>
                </a:lnTo>
                <a:lnTo>
                  <a:pt x="1492790" y="457228"/>
                </a:lnTo>
                <a:lnTo>
                  <a:pt x="1479208" y="421153"/>
                </a:lnTo>
                <a:lnTo>
                  <a:pt x="1459091" y="374850"/>
                </a:lnTo>
                <a:lnTo>
                  <a:pt x="1436678" y="330600"/>
                </a:lnTo>
                <a:lnTo>
                  <a:pt x="1416039" y="295028"/>
                </a:lnTo>
                <a:lnTo>
                  <a:pt x="1394567" y="262668"/>
                </a:lnTo>
                <a:lnTo>
                  <a:pt x="1371396" y="232065"/>
                </a:lnTo>
                <a:lnTo>
                  <a:pt x="1337859" y="193989"/>
                </a:lnTo>
                <a:lnTo>
                  <a:pt x="1301299" y="159032"/>
                </a:lnTo>
                <a:lnTo>
                  <a:pt x="1271195" y="134351"/>
                </a:lnTo>
                <a:lnTo>
                  <a:pt x="1230916" y="106423"/>
                </a:lnTo>
                <a:lnTo>
                  <a:pt x="1187377" y="81585"/>
                </a:lnTo>
                <a:lnTo>
                  <a:pt x="1152584" y="64983"/>
                </a:lnTo>
                <a:lnTo>
                  <a:pt x="1115956" y="50120"/>
                </a:lnTo>
                <a:lnTo>
                  <a:pt x="1077493" y="36995"/>
                </a:lnTo>
                <a:lnTo>
                  <a:pt x="1028333" y="23676"/>
                </a:lnTo>
                <a:lnTo>
                  <a:pt x="989380" y="15630"/>
                </a:lnTo>
                <a:lnTo>
                  <a:pt x="948642" y="9248"/>
                </a:lnTo>
                <a:lnTo>
                  <a:pt x="906119" y="4531"/>
                </a:lnTo>
                <a:lnTo>
                  <a:pt x="861811" y="1479"/>
                </a:lnTo>
                <a:lnTo>
                  <a:pt x="815720" y="92"/>
                </a:lnTo>
                <a:lnTo>
                  <a:pt x="799960" y="0"/>
                </a:lnTo>
                <a:lnTo>
                  <a:pt x="780343" y="145"/>
                </a:lnTo>
                <a:lnTo>
                  <a:pt x="741822" y="1308"/>
                </a:lnTo>
                <a:lnTo>
                  <a:pt x="685826" y="5232"/>
                </a:lnTo>
                <a:lnTo>
                  <a:pt x="631971" y="11773"/>
                </a:lnTo>
                <a:lnTo>
                  <a:pt x="580259" y="20930"/>
                </a:lnTo>
                <a:lnTo>
                  <a:pt x="530690" y="32704"/>
                </a:lnTo>
                <a:lnTo>
                  <a:pt x="483267" y="47093"/>
                </a:lnTo>
                <a:lnTo>
                  <a:pt x="437986" y="64073"/>
                </a:lnTo>
                <a:lnTo>
                  <a:pt x="394897" y="83271"/>
                </a:lnTo>
                <a:lnTo>
                  <a:pt x="354032" y="104569"/>
                </a:lnTo>
                <a:lnTo>
                  <a:pt x="315390" y="127968"/>
                </a:lnTo>
                <a:lnTo>
                  <a:pt x="278968" y="153467"/>
                </a:lnTo>
                <a:lnTo>
                  <a:pt x="244767" y="181066"/>
                </a:lnTo>
                <a:lnTo>
                  <a:pt x="212784" y="210765"/>
                </a:lnTo>
                <a:lnTo>
                  <a:pt x="183025" y="242493"/>
                </a:lnTo>
                <a:lnTo>
                  <a:pt x="155487" y="275987"/>
                </a:lnTo>
                <a:lnTo>
                  <a:pt x="130166" y="311222"/>
                </a:lnTo>
                <a:lnTo>
                  <a:pt x="107065" y="348201"/>
                </a:lnTo>
                <a:lnTo>
                  <a:pt x="86184" y="386922"/>
                </a:lnTo>
                <a:lnTo>
                  <a:pt x="67526" y="427387"/>
                </a:lnTo>
                <a:lnTo>
                  <a:pt x="51092" y="469595"/>
                </a:lnTo>
                <a:lnTo>
                  <a:pt x="36905" y="513294"/>
                </a:lnTo>
                <a:lnTo>
                  <a:pt x="25023" y="558221"/>
                </a:lnTo>
                <a:lnTo>
                  <a:pt x="15444" y="604375"/>
                </a:lnTo>
                <a:lnTo>
                  <a:pt x="8167" y="651757"/>
                </a:lnTo>
                <a:lnTo>
                  <a:pt x="3189" y="700366"/>
                </a:lnTo>
                <a:lnTo>
                  <a:pt x="510" y="750203"/>
                </a:lnTo>
                <a:lnTo>
                  <a:pt x="0" y="784110"/>
                </a:lnTo>
                <a:lnTo>
                  <a:pt x="90" y="800240"/>
                </a:lnTo>
                <a:lnTo>
                  <a:pt x="1443" y="847624"/>
                </a:lnTo>
                <a:lnTo>
                  <a:pt x="4421" y="893500"/>
                </a:lnTo>
                <a:lnTo>
                  <a:pt x="9024" y="937868"/>
                </a:lnTo>
                <a:lnTo>
                  <a:pt x="15254" y="980725"/>
                </a:lnTo>
                <a:lnTo>
                  <a:pt x="23111" y="1022072"/>
                </a:lnTo>
                <a:lnTo>
                  <a:pt x="32595" y="1061909"/>
                </a:lnTo>
                <a:lnTo>
                  <a:pt x="45922" y="1106729"/>
                </a:lnTo>
                <a:lnTo>
                  <a:pt x="59764" y="1143967"/>
                </a:lnTo>
                <a:lnTo>
                  <a:pt x="75662" y="1179358"/>
                </a:lnTo>
                <a:lnTo>
                  <a:pt x="100056" y="1223677"/>
                </a:lnTo>
                <a:lnTo>
                  <a:pt x="128099" y="1264720"/>
                </a:lnTo>
                <a:lnTo>
                  <a:pt x="155694" y="1298015"/>
                </a:lnTo>
                <a:lnTo>
                  <a:pt x="190721" y="1332628"/>
                </a:lnTo>
                <a:lnTo>
                  <a:pt x="229744" y="1363690"/>
                </a:lnTo>
                <a:lnTo>
                  <a:pt x="261636" y="1384654"/>
                </a:lnTo>
                <a:lnTo>
                  <a:pt x="295777" y="1403619"/>
                </a:lnTo>
                <a:lnTo>
                  <a:pt x="332170" y="1420584"/>
                </a:lnTo>
                <a:lnTo>
                  <a:pt x="370506" y="1435421"/>
                </a:lnTo>
                <a:lnTo>
                  <a:pt x="410617" y="1447911"/>
                </a:lnTo>
                <a:lnTo>
                  <a:pt x="453185" y="1458259"/>
                </a:lnTo>
                <a:lnTo>
                  <a:pt x="455480" y="792446"/>
                </a:lnTo>
                <a:lnTo>
                  <a:pt x="454989" y="778769"/>
                </a:lnTo>
                <a:lnTo>
                  <a:pt x="454694" y="764831"/>
                </a:lnTo>
                <a:lnTo>
                  <a:pt x="454901" y="729176"/>
                </a:lnTo>
                <a:lnTo>
                  <a:pt x="456164" y="702649"/>
                </a:lnTo>
                <a:lnTo>
                  <a:pt x="458407" y="676831"/>
                </a:lnTo>
                <a:lnTo>
                  <a:pt x="463611" y="639431"/>
                </a:lnTo>
                <a:lnTo>
                  <a:pt x="471026" y="603627"/>
                </a:lnTo>
                <a:lnTo>
                  <a:pt x="481328" y="567540"/>
                </a:lnTo>
                <a:lnTo>
                  <a:pt x="490420" y="542900"/>
                </a:lnTo>
                <a:lnTo>
                  <a:pt x="506625" y="508386"/>
                </a:lnTo>
                <a:lnTo>
                  <a:pt x="525900" y="476811"/>
                </a:lnTo>
                <a:lnTo>
                  <a:pt x="542274" y="455241"/>
                </a:lnTo>
                <a:lnTo>
                  <a:pt x="568834" y="427674"/>
                </a:lnTo>
                <a:lnTo>
                  <a:pt x="598932" y="404263"/>
                </a:lnTo>
                <a:lnTo>
                  <a:pt x="620965" y="390967"/>
                </a:lnTo>
                <a:lnTo>
                  <a:pt x="648286" y="378040"/>
                </a:lnTo>
                <a:lnTo>
                  <a:pt x="682721" y="366766"/>
                </a:lnTo>
                <a:lnTo>
                  <a:pt x="720300" y="359476"/>
                </a:lnTo>
                <a:lnTo>
                  <a:pt x="747100" y="356825"/>
                </a:lnTo>
                <a:lnTo>
                  <a:pt x="775296" y="355942"/>
                </a:lnTo>
                <a:lnTo>
                  <a:pt x="788220" y="356131"/>
                </a:lnTo>
                <a:lnTo>
                  <a:pt x="815462" y="357844"/>
                </a:lnTo>
                <a:lnTo>
                  <a:pt x="841513" y="361343"/>
                </a:lnTo>
                <a:lnTo>
                  <a:pt x="878357" y="369940"/>
                </a:lnTo>
                <a:lnTo>
                  <a:pt x="912522" y="382556"/>
                </a:lnTo>
                <a:lnTo>
                  <a:pt x="942782" y="398741"/>
                </a:lnTo>
                <a:lnTo>
                  <a:pt x="971807" y="421096"/>
                </a:lnTo>
                <a:lnTo>
                  <a:pt x="998131" y="449080"/>
                </a:lnTo>
                <a:lnTo>
                  <a:pt x="1014180" y="470859"/>
                </a:lnTo>
                <a:lnTo>
                  <a:pt x="1029030" y="495134"/>
                </a:lnTo>
                <a:lnTo>
                  <a:pt x="1042224" y="521130"/>
                </a:lnTo>
                <a:lnTo>
                  <a:pt x="1055487" y="552950"/>
                </a:lnTo>
                <a:lnTo>
                  <a:pt x="1067388" y="588059"/>
                </a:lnTo>
                <a:lnTo>
                  <a:pt x="1074565" y="613292"/>
                </a:lnTo>
                <a:lnTo>
                  <a:pt x="1081137" y="639987"/>
                </a:lnTo>
                <a:lnTo>
                  <a:pt x="1087104" y="668144"/>
                </a:lnTo>
                <a:lnTo>
                  <a:pt x="1092466" y="697763"/>
                </a:lnTo>
                <a:lnTo>
                  <a:pt x="1096484" y="723755"/>
                </a:lnTo>
                <a:lnTo>
                  <a:pt x="1100079" y="750981"/>
                </a:lnTo>
                <a:lnTo>
                  <a:pt x="1103250" y="779440"/>
                </a:lnTo>
                <a:lnTo>
                  <a:pt x="1105999" y="809134"/>
                </a:lnTo>
                <a:lnTo>
                  <a:pt x="1108325" y="840060"/>
                </a:lnTo>
                <a:lnTo>
                  <a:pt x="1110228" y="872219"/>
                </a:lnTo>
                <a:lnTo>
                  <a:pt x="1111709" y="905611"/>
                </a:lnTo>
                <a:lnTo>
                  <a:pt x="1112766" y="940236"/>
                </a:lnTo>
                <a:lnTo>
                  <a:pt x="1113400" y="976092"/>
                </a:lnTo>
                <a:lnTo>
                  <a:pt x="1113612" y="1013180"/>
                </a:lnTo>
                <a:lnTo>
                  <a:pt x="1111225" y="1014901"/>
                </a:lnTo>
                <a:lnTo>
                  <a:pt x="1080484" y="1035398"/>
                </a:lnTo>
                <a:lnTo>
                  <a:pt x="1047944" y="1054092"/>
                </a:lnTo>
                <a:lnTo>
                  <a:pt x="1013607" y="1070982"/>
                </a:lnTo>
                <a:lnTo>
                  <a:pt x="989717" y="1081239"/>
                </a:lnTo>
                <a:lnTo>
                  <a:pt x="965029" y="1090694"/>
                </a:lnTo>
                <a:lnTo>
                  <a:pt x="935949" y="1100423"/>
                </a:lnTo>
                <a:lnTo>
                  <a:pt x="899710" y="1110194"/>
                </a:lnTo>
                <a:lnTo>
                  <a:pt x="862607" y="1117620"/>
                </a:lnTo>
                <a:lnTo>
                  <a:pt x="824642" y="1122700"/>
                </a:lnTo>
                <a:lnTo>
                  <a:pt x="798852" y="1124784"/>
                </a:lnTo>
                <a:lnTo>
                  <a:pt x="772678" y="1125826"/>
                </a:lnTo>
                <a:lnTo>
                  <a:pt x="759447" y="1125956"/>
                </a:lnTo>
                <a:lnTo>
                  <a:pt x="755839" y="1125945"/>
                </a:lnTo>
                <a:lnTo>
                  <a:pt x="727346" y="1125044"/>
                </a:lnTo>
                <a:lnTo>
                  <a:pt x="700418" y="1122695"/>
                </a:lnTo>
                <a:lnTo>
                  <a:pt x="662958" y="1116453"/>
                </a:lnTo>
                <a:lnTo>
                  <a:pt x="629012" y="1106942"/>
                </a:lnTo>
                <a:lnTo>
                  <a:pt x="603401" y="1096540"/>
                </a:lnTo>
                <a:lnTo>
                  <a:pt x="580490" y="1084127"/>
                </a:lnTo>
                <a:lnTo>
                  <a:pt x="550010" y="1061307"/>
                </a:lnTo>
                <a:lnTo>
                  <a:pt x="524205" y="1033449"/>
                </a:lnTo>
                <a:lnTo>
                  <a:pt x="509593" y="1012283"/>
                </a:lnTo>
                <a:lnTo>
                  <a:pt x="492444" y="979517"/>
                </a:lnTo>
                <a:lnTo>
                  <a:pt x="487477" y="967642"/>
                </a:lnTo>
                <a:lnTo>
                  <a:pt x="482929" y="1463968"/>
                </a:lnTo>
                <a:lnTo>
                  <a:pt x="513766" y="1468725"/>
                </a:lnTo>
                <a:lnTo>
                  <a:pt x="545694" y="1472530"/>
                </a:lnTo>
                <a:lnTo>
                  <a:pt x="578713" y="1475384"/>
                </a:lnTo>
                <a:lnTo>
                  <a:pt x="612825" y="1477286"/>
                </a:lnTo>
                <a:lnTo>
                  <a:pt x="648028" y="1478237"/>
                </a:lnTo>
                <a:lnTo>
                  <a:pt x="680756" y="1478261"/>
                </a:lnTo>
                <a:lnTo>
                  <a:pt x="695307" y="1477977"/>
                </a:lnTo>
                <a:lnTo>
                  <a:pt x="723905" y="1476842"/>
                </a:lnTo>
                <a:lnTo>
                  <a:pt x="751833" y="1474950"/>
                </a:lnTo>
                <a:lnTo>
                  <a:pt x="779092" y="1472300"/>
                </a:lnTo>
                <a:lnTo>
                  <a:pt x="805681" y="1468893"/>
                </a:lnTo>
                <a:lnTo>
                  <a:pt x="831601" y="1464727"/>
                </a:lnTo>
                <a:lnTo>
                  <a:pt x="856853" y="1459804"/>
                </a:lnTo>
                <a:lnTo>
                  <a:pt x="881436" y="1454123"/>
                </a:lnTo>
                <a:lnTo>
                  <a:pt x="905351" y="1447683"/>
                </a:lnTo>
                <a:lnTo>
                  <a:pt x="928598" y="1440484"/>
                </a:lnTo>
                <a:lnTo>
                  <a:pt x="954146" y="1431723"/>
                </a:lnTo>
                <a:lnTo>
                  <a:pt x="979855" y="1422230"/>
                </a:lnTo>
                <a:lnTo>
                  <a:pt x="1004630" y="1412366"/>
                </a:lnTo>
                <a:lnTo>
                  <a:pt x="1028470" y="1402133"/>
                </a:lnTo>
                <a:lnTo>
                  <a:pt x="1051375" y="1391530"/>
                </a:lnTo>
                <a:lnTo>
                  <a:pt x="1073345" y="1380555"/>
                </a:lnTo>
                <a:lnTo>
                  <a:pt x="1094380" y="1369210"/>
                </a:lnTo>
                <a:lnTo>
                  <a:pt x="1114479" y="1357493"/>
                </a:lnTo>
                <a:lnTo>
                  <a:pt x="1124178" y="1351495"/>
                </a:lnTo>
                <a:lnTo>
                  <a:pt x="1123876" y="1361240"/>
                </a:lnTo>
                <a:lnTo>
                  <a:pt x="1121890" y="1400460"/>
                </a:lnTo>
                <a:lnTo>
                  <a:pt x="1118685" y="1439104"/>
                </a:lnTo>
                <a:lnTo>
                  <a:pt x="1114262" y="1477174"/>
                </a:lnTo>
                <a:lnTo>
                  <a:pt x="1108620" y="1514670"/>
                </a:lnTo>
                <a:lnTo>
                  <a:pt x="1101759" y="1551593"/>
                </a:lnTo>
                <a:lnTo>
                  <a:pt x="1093678" y="1587943"/>
                </a:lnTo>
                <a:lnTo>
                  <a:pt x="1083807" y="1625247"/>
                </a:lnTo>
                <a:lnTo>
                  <a:pt x="1071637" y="1662907"/>
                </a:lnTo>
                <a:lnTo>
                  <a:pt x="1057599" y="1698988"/>
                </a:lnTo>
                <a:lnTo>
                  <a:pt x="1041692" y="1733492"/>
                </a:lnTo>
                <a:lnTo>
                  <a:pt x="1023916" y="1766419"/>
                </a:lnTo>
                <a:lnTo>
                  <a:pt x="1004270" y="1797770"/>
                </a:lnTo>
                <a:lnTo>
                  <a:pt x="980337" y="1830386"/>
                </a:lnTo>
                <a:lnTo>
                  <a:pt x="955310" y="1858924"/>
                </a:lnTo>
                <a:lnTo>
                  <a:pt x="927928" y="1885212"/>
                </a:lnTo>
                <a:lnTo>
                  <a:pt x="898195" y="1909252"/>
                </a:lnTo>
                <a:lnTo>
                  <a:pt x="866113" y="1931045"/>
                </a:lnTo>
                <a:lnTo>
                  <a:pt x="831684" y="1950593"/>
                </a:lnTo>
                <a:lnTo>
                  <a:pt x="799992" y="1965263"/>
                </a:lnTo>
                <a:lnTo>
                  <a:pt x="766238" y="1977554"/>
                </a:lnTo>
                <a:lnTo>
                  <a:pt x="730422" y="1987468"/>
                </a:lnTo>
                <a:lnTo>
                  <a:pt x="692546" y="1995002"/>
                </a:lnTo>
                <a:lnTo>
                  <a:pt x="652608" y="2000158"/>
                </a:lnTo>
                <a:lnTo>
                  <a:pt x="610611" y="2002934"/>
                </a:lnTo>
                <a:lnTo>
                  <a:pt x="581469" y="2003463"/>
                </a:lnTo>
                <a:lnTo>
                  <a:pt x="576101" y="2003451"/>
                </a:lnTo>
                <a:lnTo>
                  <a:pt x="535446" y="2002542"/>
                </a:lnTo>
                <a:lnTo>
                  <a:pt x="496651" y="2000186"/>
                </a:lnTo>
                <a:lnTo>
                  <a:pt x="459718" y="1996379"/>
                </a:lnTo>
                <a:lnTo>
                  <a:pt x="424649" y="1991118"/>
                </a:lnTo>
                <a:lnTo>
                  <a:pt x="382191" y="1983103"/>
                </a:lnTo>
                <a:lnTo>
                  <a:pt x="344650" y="1974866"/>
                </a:lnTo>
                <a:lnTo>
                  <a:pt x="309718" y="1966012"/>
                </a:lnTo>
                <a:lnTo>
                  <a:pt x="274473" y="1955961"/>
                </a:lnTo>
                <a:lnTo>
                  <a:pt x="236915" y="1944826"/>
                </a:lnTo>
                <a:lnTo>
                  <a:pt x="204393" y="1934730"/>
                </a:lnTo>
                <a:lnTo>
                  <a:pt x="191742" y="1930913"/>
                </a:lnTo>
                <a:lnTo>
                  <a:pt x="177642" y="1927195"/>
                </a:lnTo>
                <a:lnTo>
                  <a:pt x="165067" y="1924533"/>
                </a:lnTo>
                <a:lnTo>
                  <a:pt x="154012" y="1922933"/>
                </a:lnTo>
                <a:lnTo>
                  <a:pt x="144475" y="1922399"/>
                </a:lnTo>
                <a:lnTo>
                  <a:pt x="141563" y="1922452"/>
                </a:lnTo>
                <a:lnTo>
                  <a:pt x="128459" y="1924247"/>
                </a:lnTo>
                <a:lnTo>
                  <a:pt x="117157" y="1928571"/>
                </a:lnTo>
                <a:lnTo>
                  <a:pt x="112542" y="1931716"/>
                </a:lnTo>
                <a:lnTo>
                  <a:pt x="104610" y="1940856"/>
                </a:lnTo>
                <a:lnTo>
                  <a:pt x="97777" y="1954123"/>
                </a:lnTo>
                <a:lnTo>
                  <a:pt x="93313" y="1967927"/>
                </a:lnTo>
                <a:lnTo>
                  <a:pt x="90730" y="1979885"/>
                </a:lnTo>
                <a:lnTo>
                  <a:pt x="88695" y="1993490"/>
                </a:lnTo>
                <a:lnTo>
                  <a:pt x="87210" y="2008746"/>
                </a:lnTo>
                <a:lnTo>
                  <a:pt x="86331" y="2022520"/>
                </a:lnTo>
                <a:lnTo>
                  <a:pt x="85796" y="2033672"/>
                </a:lnTo>
                <a:lnTo>
                  <a:pt x="85359" y="2045669"/>
                </a:lnTo>
                <a:lnTo>
                  <a:pt x="85019" y="2058512"/>
                </a:lnTo>
                <a:lnTo>
                  <a:pt x="84776" y="2072202"/>
                </a:lnTo>
                <a:lnTo>
                  <a:pt x="84630" y="2086741"/>
                </a:lnTo>
                <a:lnTo>
                  <a:pt x="84674" y="2114857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1734" y="2188481"/>
            <a:ext cx="31996" cy="671521"/>
          </a:xfrm>
          <a:custGeom>
            <a:avLst/>
            <a:gdLst/>
            <a:ahLst/>
            <a:cxnLst/>
            <a:rect l="l" t="t" r="r" b="b"/>
            <a:pathLst>
              <a:path w="31996" h="671521">
                <a:moveTo>
                  <a:pt x="27449" y="671521"/>
                </a:moveTo>
                <a:lnTo>
                  <a:pt x="31996" y="175195"/>
                </a:lnTo>
                <a:lnTo>
                  <a:pt x="27403" y="162845"/>
                </a:lnTo>
                <a:lnTo>
                  <a:pt x="23183" y="150020"/>
                </a:lnTo>
                <a:lnTo>
                  <a:pt x="19338" y="136719"/>
                </a:lnTo>
                <a:lnTo>
                  <a:pt x="15867" y="122944"/>
                </a:lnTo>
                <a:lnTo>
                  <a:pt x="13297" y="111420"/>
                </a:lnTo>
                <a:lnTo>
                  <a:pt x="11029" y="100074"/>
                </a:lnTo>
                <a:lnTo>
                  <a:pt x="8958" y="88471"/>
                </a:lnTo>
                <a:lnTo>
                  <a:pt x="7086" y="76610"/>
                </a:lnTo>
                <a:lnTo>
                  <a:pt x="5411" y="64489"/>
                </a:lnTo>
                <a:lnTo>
                  <a:pt x="3934" y="52110"/>
                </a:lnTo>
                <a:lnTo>
                  <a:pt x="2655" y="39472"/>
                </a:lnTo>
                <a:lnTo>
                  <a:pt x="1573" y="26574"/>
                </a:lnTo>
                <a:lnTo>
                  <a:pt x="688" y="13417"/>
                </a:lnTo>
                <a:lnTo>
                  <a:pt x="0" y="0"/>
                </a:lnTo>
                <a:lnTo>
                  <a:pt x="12440" y="668786"/>
                </a:lnTo>
                <a:lnTo>
                  <a:pt x="27449" y="671521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756522" y="1975980"/>
            <a:ext cx="4834705" cy="12446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785"/>
              </a:lnSpc>
              <a:spcBef>
                <a:spcPts val="239"/>
              </a:spcBef>
            </a:pPr>
            <a:r>
              <a:rPr sz="6900" b="1" spc="0" baseline="356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6900" b="1" spc="-234" baseline="356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6900" b="1" spc="0" baseline="3561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6900" b="1" spc="-69" baseline="356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6900" b="1" spc="0" baseline="3561" dirty="0">
                <a:solidFill>
                  <a:srgbClr val="FFFFFF"/>
                </a:solidFill>
                <a:latin typeface="Calibri"/>
                <a:cs typeface="Calibri"/>
              </a:rPr>
              <a:t>GABILI</a:t>
            </a:r>
            <a:r>
              <a:rPr sz="6900" b="1" spc="-109" baseline="356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6900" b="1" spc="0" baseline="3561" dirty="0">
                <a:solidFill>
                  <a:srgbClr val="FFFFFF"/>
                </a:solidFill>
                <a:latin typeface="Calibri"/>
                <a:cs typeface="Calibri"/>
              </a:rPr>
              <a:t>ADE E</a:t>
            </a:r>
            <a:endParaRPr sz="4600">
              <a:latin typeface="Calibri"/>
              <a:cs typeface="Calibri"/>
            </a:endParaRPr>
          </a:p>
          <a:p>
            <a:pPr marL="12700" marR="87629">
              <a:lnSpc>
                <a:spcPts val="5000"/>
              </a:lnSpc>
              <a:spcBef>
                <a:spcPts val="10"/>
              </a:spcBef>
            </a:pPr>
            <a:r>
              <a:rPr sz="6900" b="1" spc="0" baseline="2968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6900" b="1" spc="-54" baseline="2968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6900" b="1" spc="0" baseline="2968" dirty="0">
                <a:solidFill>
                  <a:srgbClr val="FFFFFF"/>
                </a:solidFill>
                <a:latin typeface="Calibri"/>
                <a:cs typeface="Calibri"/>
              </a:rPr>
              <a:t>ABILI</a:t>
            </a:r>
            <a:r>
              <a:rPr sz="6900" b="1" spc="-114" baseline="2968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6900" b="1" spc="0" baseline="2968" dirty="0">
                <a:solidFill>
                  <a:srgbClr val="FFFFFF"/>
                </a:solidFill>
                <a:latin typeface="Calibri"/>
                <a:cs typeface="Calibri"/>
              </a:rPr>
              <a:t>ADE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5389" y="2357445"/>
            <a:ext cx="4601311" cy="2377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03900" y="2369632"/>
            <a:ext cx="3000375" cy="2352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70" y="1841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518680"/>
            <a:ext cx="627868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9. N</a:t>
            </a:r>
            <a:r>
              <a:rPr sz="2700" b="1" spc="-8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GABILI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ADE/U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ABILI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ADE - 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MENU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OM HIPERLINK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686" y="984135"/>
            <a:ext cx="7844199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uso de hiperlin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k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 no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 permi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di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ecionar o acesso de planilhas por meio de bo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criados pelo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óprio usuári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que a</a:t>
            </a:r>
            <a:endParaRPr sz="1100">
              <a:latin typeface="Calibri"/>
              <a:cs typeface="Calibri"/>
            </a:endParaRPr>
          </a:p>
          <a:p>
            <a:pPr marL="12700" marR="4610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abilidade se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orne ap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opriada, principalme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quando se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abalha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di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sas planilhas em um úni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qui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no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cel. </a:t>
            </a:r>
            <a:r>
              <a:rPr sz="1650" spc="-5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eja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criar um menu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ápido acesso às planilhas.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2686" y="1654695"/>
            <a:ext cx="7811355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a-    Com auxílio da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Au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ormas lo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na aba “Inseri</a:t>
            </a:r>
            <a:r>
              <a:rPr sz="1650" spc="50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crie bo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de menu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n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0366" y="4755582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65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3271" y="1378078"/>
            <a:ext cx="6577469" cy="3378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58" y="1841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149" y="516597"/>
            <a:ext cx="627868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9. N</a:t>
            </a:r>
            <a:r>
              <a:rPr sz="2700" b="1" spc="-8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GABILI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ADE/U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ABILI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ADE - 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MENU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OM HIPERLINK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1149" y="984135"/>
            <a:ext cx="162521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3528" y="984135"/>
            <a:ext cx="7473720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Com os bo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já criados, clique no primei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inserir o hiperlink, e acesse a aba “Inseri</a:t>
            </a:r>
            <a:r>
              <a:rPr sz="1650" spc="50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” es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olhendo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“Hiperlink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5900" y="4755575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66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2116" y="1403477"/>
            <a:ext cx="6939762" cy="3500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0758" y="1841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1149" y="512330"/>
            <a:ext cx="627868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9. N</a:t>
            </a:r>
            <a:r>
              <a:rPr sz="2700" b="1" spc="-8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GABILI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ADE/U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ABILI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ADE - 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MENU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OM HIPERLINK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149" y="984135"/>
            <a:ext cx="7793423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c-    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abrir uma 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janela, na qual se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selecionar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“Colo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ne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docume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o” e em segui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apo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 planilha a ser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vinculada.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4016" y="4755575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67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80758" y="1841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149" y="512330"/>
            <a:ext cx="627868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9. N</a:t>
            </a:r>
            <a:r>
              <a:rPr sz="2700" b="1" spc="-8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GABILI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ADE/U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ABILI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ADE - 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MENU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OM HIPERLINK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149" y="984135"/>
            <a:ext cx="3797391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d-    Clique em OK 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epi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ocedime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os demais bo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1149" y="1319415"/>
            <a:ext cx="7751480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e-    É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essa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ambém criar 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planilha do menu um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29" baseline="2482" dirty="0">
                <a:solidFill>
                  <a:srgbClr val="6E6E6D"/>
                </a:solidFill>
                <a:latin typeface="Calibri"/>
                <a:cs typeface="Calibri"/>
              </a:rPr>
              <a:t>“</a:t>
            </a:r>
            <a:r>
              <a:rPr sz="1650" spc="-4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50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criando-se um hiperlink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 Menu inicial.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e-se um meio de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ácil acesso às planilhas, auxiliando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ambém em sua n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abilidade.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149" y="1822335"/>
            <a:ext cx="7612926" cy="332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-5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essal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que ainda é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vincular hiperlin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k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planilhas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4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ernas, lin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k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 na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vídeos, páginas de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os,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ências bibliog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out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utili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ando</a:t>
            </a:r>
            <a:r>
              <a:rPr sz="1650" spc="-1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ágina da </a:t>
            </a:r>
            <a:r>
              <a:rPr sz="1650" spc="-39" baseline="2482" dirty="0">
                <a:solidFill>
                  <a:srgbClr val="6E6E6D"/>
                </a:solidFill>
                <a:latin typeface="Calibri"/>
                <a:cs typeface="Calibri"/>
              </a:rPr>
              <a:t>W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eb ou 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qui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xi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e”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da janela de “Inserir hiperlink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7000" y="4755575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8641" y="2177385"/>
            <a:ext cx="6646722" cy="2745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58" y="1841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149" y="512330"/>
            <a:ext cx="627868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9. N</a:t>
            </a:r>
            <a:r>
              <a:rPr sz="2700" b="1" spc="-89" baseline="3034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GABILI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ADE/U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ABILI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D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ADE - 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MENU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OM HIPERLINK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1149" y="984135"/>
            <a:ext cx="1235788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 de hiperlink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149" y="1319415"/>
            <a:ext cx="7862933" cy="500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nossa planilha de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tudo de Viabilidade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onômi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no qual se pode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se</a:t>
            </a:r>
            <a:r>
              <a:rPr sz="1650" spc="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o 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hiperlin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k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 no menu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 utili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</a:t>
            </a:r>
            <a:r>
              <a:rPr sz="1650" spc="-1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 n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das páginas.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modo é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álido di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que 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 de hiperlink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ambém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opo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ciona uma melhor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n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as planilhas.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0841" y="4755575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69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0" y="400748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7773" y="585088"/>
            <a:ext cx="4590326" cy="2008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37773" y="2842086"/>
            <a:ext cx="4590326" cy="1909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38821" y="180339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40954" y="123558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88984" y="196824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9955" y="123558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78241" y="18013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1"/>
                </a:lnTo>
                <a:lnTo>
                  <a:pt x="11632" y="35747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87143" y="228701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91538" y="123558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677918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80758" y="17576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850" y="514350"/>
            <a:ext cx="212223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1. </a:t>
            </a: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ONGELAR </a:t>
            </a:r>
            <a:r>
              <a:rPr sz="2700" b="1" spc="-119" baseline="3034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AINÉIS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3693" y="1055166"/>
            <a:ext cx="2204131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1 – Selecione a célula a ser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elada.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3693" y="1390446"/>
            <a:ext cx="1588643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2 – Acesse a aba “Exibi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ão”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693" y="1725726"/>
            <a:ext cx="2349701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3 – Selecione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“Con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elar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ainéis”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693" y="2061006"/>
            <a:ext cx="3045677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4 – Selecione n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“Con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elar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ainéis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693" y="2396286"/>
            <a:ext cx="2651103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Ao ﬁnal do 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ocedime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ﬁ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esul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693" y="2731566"/>
            <a:ext cx="2468124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endo-se uma b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723" y="3044837"/>
            <a:ext cx="3290622" cy="500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se</a:t>
            </a:r>
            <a:r>
              <a:rPr sz="1650" spc="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podemos utili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bar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ermos a linha de títulos</a:t>
            </a:r>
            <a:r>
              <a:rPr sz="1650" spc="-28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e dar melhor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lo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das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 na planilha.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723" y="3715397"/>
            <a:ext cx="3409450" cy="10032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células ainda pode ser apli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elando-se sepa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 primei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linha de uma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planilha,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por títulos.</a:t>
            </a:r>
            <a:r>
              <a:rPr sz="1650" spc="-3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É possí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ainda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apli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da primei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oluna, o que permiti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m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da bar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n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hori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 sem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der 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ência das 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ões.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8466" y="4753119"/>
            <a:ext cx="12550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5144389"/>
          </a:xfrm>
          <a:custGeom>
            <a:avLst/>
            <a:gdLst/>
            <a:ahLst/>
            <a:cxnLst/>
            <a:rect l="l" t="t" r="r" b="b"/>
            <a:pathLst>
              <a:path w="9144000" h="5144389">
                <a:moveTo>
                  <a:pt x="0" y="5144389"/>
                </a:moveTo>
                <a:lnTo>
                  <a:pt x="9144000" y="5144389"/>
                </a:lnTo>
                <a:lnTo>
                  <a:pt x="9144000" y="0"/>
                </a:lnTo>
                <a:lnTo>
                  <a:pt x="0" y="0"/>
                </a:lnTo>
                <a:lnTo>
                  <a:pt x="0" y="5144389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3930" y="1422984"/>
            <a:ext cx="1404952" cy="2299957"/>
          </a:xfrm>
          <a:custGeom>
            <a:avLst/>
            <a:gdLst/>
            <a:ahLst/>
            <a:cxnLst/>
            <a:rect l="l" t="t" r="r" b="b"/>
            <a:pathLst>
              <a:path w="1404952" h="2299957">
                <a:moveTo>
                  <a:pt x="5237" y="2123440"/>
                </a:moveTo>
                <a:lnTo>
                  <a:pt x="6818" y="2172971"/>
                </a:lnTo>
                <a:lnTo>
                  <a:pt x="11698" y="2214373"/>
                </a:lnTo>
                <a:lnTo>
                  <a:pt x="21416" y="2252219"/>
                </a:lnTo>
                <a:lnTo>
                  <a:pt x="47592" y="2291079"/>
                </a:lnTo>
                <a:lnTo>
                  <a:pt x="74071" y="2299957"/>
                </a:lnTo>
                <a:lnTo>
                  <a:pt x="1334394" y="2299957"/>
                </a:lnTo>
                <a:lnTo>
                  <a:pt x="1369907" y="2284698"/>
                </a:lnTo>
                <a:lnTo>
                  <a:pt x="1390602" y="2247113"/>
                </a:lnTo>
                <a:lnTo>
                  <a:pt x="1399761" y="2207260"/>
                </a:lnTo>
                <a:lnTo>
                  <a:pt x="1403904" y="2165199"/>
                </a:lnTo>
                <a:lnTo>
                  <a:pt x="1404952" y="2112246"/>
                </a:lnTo>
                <a:lnTo>
                  <a:pt x="1404712" y="2098007"/>
                </a:lnTo>
                <a:lnTo>
                  <a:pt x="1402824" y="2059695"/>
                </a:lnTo>
                <a:lnTo>
                  <a:pt x="1397046" y="2016223"/>
                </a:lnTo>
                <a:lnTo>
                  <a:pt x="1379481" y="1969172"/>
                </a:lnTo>
                <a:lnTo>
                  <a:pt x="1347073" y="1943312"/>
                </a:lnTo>
                <a:lnTo>
                  <a:pt x="1334394" y="1941677"/>
                </a:lnTo>
                <a:lnTo>
                  <a:pt x="961954" y="1941677"/>
                </a:lnTo>
                <a:lnTo>
                  <a:pt x="961917" y="52416"/>
                </a:lnTo>
                <a:lnTo>
                  <a:pt x="954893" y="28232"/>
                </a:lnTo>
                <a:lnTo>
                  <a:pt x="940905" y="16875"/>
                </a:lnTo>
                <a:lnTo>
                  <a:pt x="926648" y="11404"/>
                </a:lnTo>
                <a:lnTo>
                  <a:pt x="906558" y="7065"/>
                </a:lnTo>
                <a:lnTo>
                  <a:pt x="879793" y="3806"/>
                </a:lnTo>
                <a:lnTo>
                  <a:pt x="863961" y="2616"/>
                </a:lnTo>
                <a:lnTo>
                  <a:pt x="848097" y="1732"/>
                </a:lnTo>
                <a:lnTo>
                  <a:pt x="825124" y="869"/>
                </a:lnTo>
                <a:lnTo>
                  <a:pt x="799348" y="307"/>
                </a:lnTo>
                <a:lnTo>
                  <a:pt x="785409" y="135"/>
                </a:lnTo>
                <a:lnTo>
                  <a:pt x="755426" y="0"/>
                </a:lnTo>
                <a:lnTo>
                  <a:pt x="712101" y="149"/>
                </a:lnTo>
                <a:lnTo>
                  <a:pt x="687545" y="413"/>
                </a:lnTo>
                <a:lnTo>
                  <a:pt x="666260" y="812"/>
                </a:lnTo>
                <a:lnTo>
                  <a:pt x="645867" y="1574"/>
                </a:lnTo>
                <a:lnTo>
                  <a:pt x="621037" y="3248"/>
                </a:lnTo>
                <a:lnTo>
                  <a:pt x="599563" y="5968"/>
                </a:lnTo>
                <a:lnTo>
                  <a:pt x="576280" y="11404"/>
                </a:lnTo>
                <a:lnTo>
                  <a:pt x="560088" y="18186"/>
                </a:lnTo>
                <a:lnTo>
                  <a:pt x="554195" y="22898"/>
                </a:lnTo>
                <a:lnTo>
                  <a:pt x="63480" y="340626"/>
                </a:lnTo>
                <a:lnTo>
                  <a:pt x="47737" y="351816"/>
                </a:lnTo>
                <a:lnTo>
                  <a:pt x="29939" y="367144"/>
                </a:lnTo>
                <a:lnTo>
                  <a:pt x="15974" y="386447"/>
                </a:lnTo>
                <a:lnTo>
                  <a:pt x="7918" y="406954"/>
                </a:lnTo>
                <a:lnTo>
                  <a:pt x="3021" y="431630"/>
                </a:lnTo>
                <a:lnTo>
                  <a:pt x="1401" y="450710"/>
                </a:lnTo>
                <a:lnTo>
                  <a:pt x="466" y="473631"/>
                </a:lnTo>
                <a:lnTo>
                  <a:pt x="0" y="500501"/>
                </a:lnTo>
                <a:lnTo>
                  <a:pt x="56" y="534502"/>
                </a:lnTo>
                <a:lnTo>
                  <a:pt x="750" y="563246"/>
                </a:lnTo>
                <a:lnTo>
                  <a:pt x="2073" y="588423"/>
                </a:lnTo>
                <a:lnTo>
                  <a:pt x="4025" y="610041"/>
                </a:lnTo>
                <a:lnTo>
                  <a:pt x="9587" y="640882"/>
                </a:lnTo>
                <a:lnTo>
                  <a:pt x="19219" y="663637"/>
                </a:lnTo>
                <a:lnTo>
                  <a:pt x="39994" y="680787"/>
                </a:lnTo>
                <a:lnTo>
                  <a:pt x="52156" y="683120"/>
                </a:lnTo>
                <a:lnTo>
                  <a:pt x="66108" y="682167"/>
                </a:lnTo>
                <a:lnTo>
                  <a:pt x="92746" y="674985"/>
                </a:lnTo>
                <a:lnTo>
                  <a:pt x="118159" y="664875"/>
                </a:lnTo>
                <a:lnTo>
                  <a:pt x="499483" y="455320"/>
                </a:lnTo>
                <a:lnTo>
                  <a:pt x="499483" y="1941677"/>
                </a:lnTo>
                <a:lnTo>
                  <a:pt x="74071" y="1941677"/>
                </a:lnTo>
                <a:lnTo>
                  <a:pt x="69407" y="1941889"/>
                </a:lnTo>
                <a:lnTo>
                  <a:pt x="45827" y="1951354"/>
                </a:lnTo>
                <a:lnTo>
                  <a:pt x="30543" y="1969333"/>
                </a:lnTo>
                <a:lnTo>
                  <a:pt x="21597" y="1987234"/>
                </a:lnTo>
                <a:lnTo>
                  <a:pt x="14572" y="2009939"/>
                </a:lnTo>
                <a:lnTo>
                  <a:pt x="9619" y="2037803"/>
                </a:lnTo>
                <a:lnTo>
                  <a:pt x="7635" y="2056821"/>
                </a:lnTo>
                <a:lnTo>
                  <a:pt x="6098" y="2081268"/>
                </a:lnTo>
                <a:lnTo>
                  <a:pt x="5333" y="2108646"/>
                </a:lnTo>
                <a:lnTo>
                  <a:pt x="5237" y="2123440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08822" y="2590959"/>
            <a:ext cx="470824" cy="2313960"/>
          </a:xfrm>
          <a:custGeom>
            <a:avLst/>
            <a:gdLst/>
            <a:ahLst/>
            <a:cxnLst/>
            <a:rect l="l" t="t" r="r" b="b"/>
            <a:pathLst>
              <a:path w="470824" h="2313960">
                <a:moveTo>
                  <a:pt x="470611" y="1121182"/>
                </a:moveTo>
                <a:lnTo>
                  <a:pt x="470824" y="157300"/>
                </a:lnTo>
                <a:lnTo>
                  <a:pt x="470097" y="136087"/>
                </a:lnTo>
                <a:lnTo>
                  <a:pt x="469468" y="114454"/>
                </a:lnTo>
                <a:lnTo>
                  <a:pt x="468935" y="92402"/>
                </a:lnTo>
                <a:lnTo>
                  <a:pt x="468500" y="69931"/>
                </a:lnTo>
                <a:lnTo>
                  <a:pt x="468162" y="47040"/>
                </a:lnTo>
                <a:lnTo>
                  <a:pt x="467921" y="23730"/>
                </a:lnTo>
                <a:lnTo>
                  <a:pt x="467776" y="0"/>
                </a:lnTo>
                <a:lnTo>
                  <a:pt x="453829" y="1114554"/>
                </a:lnTo>
                <a:lnTo>
                  <a:pt x="470611" y="1121182"/>
                </a:lnTo>
                <a:close/>
              </a:path>
              <a:path w="470824" h="2313960">
                <a:moveTo>
                  <a:pt x="0" y="-1251"/>
                </a:moveTo>
                <a:lnTo>
                  <a:pt x="361" y="53249"/>
                </a:lnTo>
                <a:lnTo>
                  <a:pt x="1444" y="106602"/>
                </a:lnTo>
                <a:lnTo>
                  <a:pt x="3250" y="158809"/>
                </a:lnTo>
                <a:lnTo>
                  <a:pt x="5779" y="209868"/>
                </a:lnTo>
                <a:lnTo>
                  <a:pt x="9029" y="259779"/>
                </a:lnTo>
                <a:lnTo>
                  <a:pt x="13002" y="308541"/>
                </a:lnTo>
                <a:lnTo>
                  <a:pt x="17698" y="356154"/>
                </a:lnTo>
                <a:lnTo>
                  <a:pt x="23116" y="402617"/>
                </a:lnTo>
                <a:lnTo>
                  <a:pt x="29256" y="447930"/>
                </a:lnTo>
                <a:lnTo>
                  <a:pt x="36118" y="492092"/>
                </a:lnTo>
                <a:lnTo>
                  <a:pt x="43904" y="535032"/>
                </a:lnTo>
                <a:lnTo>
                  <a:pt x="52761" y="576627"/>
                </a:lnTo>
                <a:lnTo>
                  <a:pt x="62691" y="616877"/>
                </a:lnTo>
                <a:lnTo>
                  <a:pt x="73697" y="655783"/>
                </a:lnTo>
                <a:lnTo>
                  <a:pt x="85778" y="693346"/>
                </a:lnTo>
                <a:lnTo>
                  <a:pt x="98938" y="729567"/>
                </a:lnTo>
                <a:lnTo>
                  <a:pt x="120704" y="781386"/>
                </a:lnTo>
                <a:lnTo>
                  <a:pt x="144905" y="830190"/>
                </a:lnTo>
                <a:lnTo>
                  <a:pt x="171544" y="875963"/>
                </a:lnTo>
                <a:lnTo>
                  <a:pt x="200912" y="918581"/>
                </a:lnTo>
                <a:lnTo>
                  <a:pt x="233154" y="958029"/>
                </a:lnTo>
                <a:lnTo>
                  <a:pt x="268262" y="994304"/>
                </a:lnTo>
                <a:lnTo>
                  <a:pt x="306229" y="1027402"/>
                </a:lnTo>
                <a:lnTo>
                  <a:pt x="347050" y="1057320"/>
                </a:lnTo>
                <a:lnTo>
                  <a:pt x="390717" y="1084053"/>
                </a:lnTo>
                <a:lnTo>
                  <a:pt x="437450" y="1107525"/>
                </a:lnTo>
                <a:lnTo>
                  <a:pt x="453829" y="1114554"/>
                </a:lnTo>
                <a:lnTo>
                  <a:pt x="467776" y="0"/>
                </a:lnTo>
                <a:lnTo>
                  <a:pt x="467888" y="-63546"/>
                </a:lnTo>
                <a:lnTo>
                  <a:pt x="468087" y="-82874"/>
                </a:lnTo>
                <a:lnTo>
                  <a:pt x="469164" y="-139379"/>
                </a:lnTo>
                <a:lnTo>
                  <a:pt x="470953" y="-193664"/>
                </a:lnTo>
                <a:lnTo>
                  <a:pt x="473453" y="-245731"/>
                </a:lnTo>
                <a:lnTo>
                  <a:pt x="476659" y="-295581"/>
                </a:lnTo>
                <a:lnTo>
                  <a:pt x="480569" y="-343216"/>
                </a:lnTo>
                <a:lnTo>
                  <a:pt x="485225" y="-388610"/>
                </a:lnTo>
                <a:lnTo>
                  <a:pt x="490910" y="-431745"/>
                </a:lnTo>
                <a:lnTo>
                  <a:pt x="497652" y="-472671"/>
                </a:lnTo>
                <a:lnTo>
                  <a:pt x="505460" y="-511380"/>
                </a:lnTo>
                <a:lnTo>
                  <a:pt x="517534" y="-559529"/>
                </a:lnTo>
                <a:lnTo>
                  <a:pt x="531524" y="-603707"/>
                </a:lnTo>
                <a:lnTo>
                  <a:pt x="548272" y="-645773"/>
                </a:lnTo>
                <a:lnTo>
                  <a:pt x="567045" y="-682756"/>
                </a:lnTo>
                <a:lnTo>
                  <a:pt x="588212" y="-715472"/>
                </a:lnTo>
                <a:lnTo>
                  <a:pt x="620143" y="-752478"/>
                </a:lnTo>
                <a:lnTo>
                  <a:pt x="657919" y="-782972"/>
                </a:lnTo>
                <a:lnTo>
                  <a:pt x="700954" y="-805158"/>
                </a:lnTo>
                <a:lnTo>
                  <a:pt x="749787" y="-819298"/>
                </a:lnTo>
                <a:lnTo>
                  <a:pt x="790237" y="-824608"/>
                </a:lnTo>
                <a:lnTo>
                  <a:pt x="819035" y="-825621"/>
                </a:lnTo>
                <a:lnTo>
                  <a:pt x="828614" y="-825517"/>
                </a:lnTo>
                <a:lnTo>
                  <a:pt x="868099" y="-822731"/>
                </a:lnTo>
                <a:lnTo>
                  <a:pt x="916883" y="-813138"/>
                </a:lnTo>
                <a:lnTo>
                  <a:pt x="953708" y="-799787"/>
                </a:lnTo>
                <a:lnTo>
                  <a:pt x="996980" y="-773154"/>
                </a:lnTo>
                <a:lnTo>
                  <a:pt x="1028928" y="-742940"/>
                </a:lnTo>
                <a:lnTo>
                  <a:pt x="1057899" y="-703155"/>
                </a:lnTo>
                <a:lnTo>
                  <a:pt x="1077026" y="-667402"/>
                </a:lnTo>
                <a:lnTo>
                  <a:pt x="1094288" y="-625593"/>
                </a:lnTo>
                <a:lnTo>
                  <a:pt x="1109374" y="-579130"/>
                </a:lnTo>
                <a:lnTo>
                  <a:pt x="1119567" y="-540636"/>
                </a:lnTo>
                <a:lnTo>
                  <a:pt x="1128801" y="-499015"/>
                </a:lnTo>
                <a:lnTo>
                  <a:pt x="1137195" y="-452576"/>
                </a:lnTo>
                <a:lnTo>
                  <a:pt x="1144203" y="-404332"/>
                </a:lnTo>
                <a:lnTo>
                  <a:pt x="1148772" y="-365816"/>
                </a:lnTo>
                <a:lnTo>
                  <a:pt x="1152749" y="-325297"/>
                </a:lnTo>
                <a:lnTo>
                  <a:pt x="1156131" y="-282772"/>
                </a:lnTo>
                <a:lnTo>
                  <a:pt x="1158586" y="-244598"/>
                </a:lnTo>
                <a:lnTo>
                  <a:pt x="1160648" y="-204704"/>
                </a:lnTo>
                <a:lnTo>
                  <a:pt x="1162313" y="-163094"/>
                </a:lnTo>
                <a:lnTo>
                  <a:pt x="1163581" y="-119773"/>
                </a:lnTo>
                <a:lnTo>
                  <a:pt x="1164450" y="-74742"/>
                </a:lnTo>
                <a:lnTo>
                  <a:pt x="1164986" y="-12050"/>
                </a:lnTo>
                <a:lnTo>
                  <a:pt x="1164824" y="49544"/>
                </a:lnTo>
                <a:lnTo>
                  <a:pt x="1164340" y="89415"/>
                </a:lnTo>
                <a:lnTo>
                  <a:pt x="1163554" y="128177"/>
                </a:lnTo>
                <a:lnTo>
                  <a:pt x="1162038" y="178139"/>
                </a:lnTo>
                <a:lnTo>
                  <a:pt x="1159987" y="226141"/>
                </a:lnTo>
                <a:lnTo>
                  <a:pt x="1157217" y="274595"/>
                </a:lnTo>
                <a:lnTo>
                  <a:pt x="1154040" y="314975"/>
                </a:lnTo>
                <a:lnTo>
                  <a:pt x="1150095" y="353708"/>
                </a:lnTo>
                <a:lnTo>
                  <a:pt x="1143649" y="402783"/>
                </a:lnTo>
                <a:lnTo>
                  <a:pt x="1135862" y="448912"/>
                </a:lnTo>
                <a:lnTo>
                  <a:pt x="1125249" y="498510"/>
                </a:lnTo>
                <a:lnTo>
                  <a:pt x="1115444" y="536121"/>
                </a:lnTo>
                <a:lnTo>
                  <a:pt x="1100693" y="582589"/>
                </a:lnTo>
                <a:lnTo>
                  <a:pt x="1086246" y="619556"/>
                </a:lnTo>
                <a:lnTo>
                  <a:pt x="1068589" y="655489"/>
                </a:lnTo>
                <a:lnTo>
                  <a:pt x="1041491" y="697202"/>
                </a:lnTo>
                <a:lnTo>
                  <a:pt x="1008336" y="733718"/>
                </a:lnTo>
                <a:lnTo>
                  <a:pt x="978330" y="757538"/>
                </a:lnTo>
                <a:lnTo>
                  <a:pt x="933729" y="781576"/>
                </a:lnTo>
                <a:lnTo>
                  <a:pt x="890681" y="795306"/>
                </a:lnTo>
                <a:lnTo>
                  <a:pt x="852812" y="801584"/>
                </a:lnTo>
                <a:lnTo>
                  <a:pt x="811974" y="803674"/>
                </a:lnTo>
                <a:lnTo>
                  <a:pt x="801541" y="803550"/>
                </a:lnTo>
                <a:lnTo>
                  <a:pt x="760426" y="800414"/>
                </a:lnTo>
                <a:lnTo>
                  <a:pt x="722279" y="793062"/>
                </a:lnTo>
                <a:lnTo>
                  <a:pt x="676011" y="776714"/>
                </a:lnTo>
                <a:lnTo>
                  <a:pt x="641471" y="757196"/>
                </a:lnTo>
                <a:lnTo>
                  <a:pt x="606081" y="725969"/>
                </a:lnTo>
                <a:lnTo>
                  <a:pt x="582325" y="695948"/>
                </a:lnTo>
                <a:lnTo>
                  <a:pt x="560949" y="660256"/>
                </a:lnTo>
                <a:lnTo>
                  <a:pt x="543930" y="623704"/>
                </a:lnTo>
                <a:lnTo>
                  <a:pt x="528672" y="582033"/>
                </a:lnTo>
                <a:lnTo>
                  <a:pt x="515167" y="535124"/>
                </a:lnTo>
                <a:lnTo>
                  <a:pt x="506198" y="496506"/>
                </a:lnTo>
                <a:lnTo>
                  <a:pt x="498229" y="454942"/>
                </a:lnTo>
                <a:lnTo>
                  <a:pt x="491265" y="410434"/>
                </a:lnTo>
                <a:lnTo>
                  <a:pt x="485279" y="362948"/>
                </a:lnTo>
                <a:lnTo>
                  <a:pt x="480157" y="311898"/>
                </a:lnTo>
                <a:lnTo>
                  <a:pt x="475922" y="257070"/>
                </a:lnTo>
                <a:lnTo>
                  <a:pt x="473589" y="218421"/>
                </a:lnTo>
                <a:lnTo>
                  <a:pt x="471648" y="178093"/>
                </a:lnTo>
                <a:lnTo>
                  <a:pt x="470824" y="157300"/>
                </a:lnTo>
                <a:lnTo>
                  <a:pt x="470611" y="1121182"/>
                </a:lnTo>
                <a:lnTo>
                  <a:pt x="523384" y="1138648"/>
                </a:lnTo>
                <a:lnTo>
                  <a:pt x="560589" y="1148281"/>
                </a:lnTo>
                <a:lnTo>
                  <a:pt x="599415" y="1156305"/>
                </a:lnTo>
                <a:lnTo>
                  <a:pt x="639863" y="1162723"/>
                </a:lnTo>
                <a:lnTo>
                  <a:pt x="681935" y="1167535"/>
                </a:lnTo>
                <a:lnTo>
                  <a:pt x="725633" y="1170742"/>
                </a:lnTo>
                <a:lnTo>
                  <a:pt x="770959" y="1172345"/>
                </a:lnTo>
                <a:lnTo>
                  <a:pt x="794232" y="1172546"/>
                </a:lnTo>
                <a:lnTo>
                  <a:pt x="817178" y="1172339"/>
                </a:lnTo>
                <a:lnTo>
                  <a:pt x="861998" y="1170682"/>
                </a:lnTo>
                <a:lnTo>
                  <a:pt x="905389" y="1167367"/>
                </a:lnTo>
                <a:lnTo>
                  <a:pt x="947352" y="1162395"/>
                </a:lnTo>
                <a:lnTo>
                  <a:pt x="987885" y="1155765"/>
                </a:lnTo>
                <a:lnTo>
                  <a:pt x="1026990" y="1147475"/>
                </a:lnTo>
                <a:lnTo>
                  <a:pt x="1064666" y="1137526"/>
                </a:lnTo>
                <a:lnTo>
                  <a:pt x="1118504" y="1119489"/>
                </a:lnTo>
                <a:lnTo>
                  <a:pt x="1169129" y="1097716"/>
                </a:lnTo>
                <a:lnTo>
                  <a:pt x="1216628" y="1072312"/>
                </a:lnTo>
                <a:lnTo>
                  <a:pt x="1261392" y="1043630"/>
                </a:lnTo>
                <a:lnTo>
                  <a:pt x="1303461" y="1011693"/>
                </a:lnTo>
                <a:lnTo>
                  <a:pt x="1342832" y="976502"/>
                </a:lnTo>
                <a:lnTo>
                  <a:pt x="1379500" y="938053"/>
                </a:lnTo>
                <a:lnTo>
                  <a:pt x="1413462" y="896344"/>
                </a:lnTo>
                <a:lnTo>
                  <a:pt x="1444713" y="851375"/>
                </a:lnTo>
                <a:lnTo>
                  <a:pt x="1473397" y="803303"/>
                </a:lnTo>
                <a:lnTo>
                  <a:pt x="1499568" y="752287"/>
                </a:lnTo>
                <a:lnTo>
                  <a:pt x="1515623" y="716642"/>
                </a:lnTo>
                <a:lnTo>
                  <a:pt x="1530565" y="679690"/>
                </a:lnTo>
                <a:lnTo>
                  <a:pt x="1544397" y="641433"/>
                </a:lnTo>
                <a:lnTo>
                  <a:pt x="1557119" y="601870"/>
                </a:lnTo>
                <a:lnTo>
                  <a:pt x="1568732" y="561002"/>
                </a:lnTo>
                <a:lnTo>
                  <a:pt x="1579240" y="518830"/>
                </a:lnTo>
                <a:lnTo>
                  <a:pt x="1588643" y="475354"/>
                </a:lnTo>
                <a:lnTo>
                  <a:pt x="1597006" y="430693"/>
                </a:lnTo>
                <a:lnTo>
                  <a:pt x="1604494" y="384974"/>
                </a:lnTo>
                <a:lnTo>
                  <a:pt x="1611105" y="338197"/>
                </a:lnTo>
                <a:lnTo>
                  <a:pt x="1616837" y="290361"/>
                </a:lnTo>
                <a:lnTo>
                  <a:pt x="1621691" y="241466"/>
                </a:lnTo>
                <a:lnTo>
                  <a:pt x="1625665" y="191512"/>
                </a:lnTo>
                <a:lnTo>
                  <a:pt x="1628757" y="140499"/>
                </a:lnTo>
                <a:lnTo>
                  <a:pt x="1630967" y="88428"/>
                </a:lnTo>
                <a:lnTo>
                  <a:pt x="1632294" y="35297"/>
                </a:lnTo>
                <a:lnTo>
                  <a:pt x="1632649" y="-46285"/>
                </a:lnTo>
                <a:lnTo>
                  <a:pt x="1632384" y="-73392"/>
                </a:lnTo>
                <a:lnTo>
                  <a:pt x="1631324" y="-126745"/>
                </a:lnTo>
                <a:lnTo>
                  <a:pt x="1629559" y="-178952"/>
                </a:lnTo>
                <a:lnTo>
                  <a:pt x="1627087" y="-230011"/>
                </a:lnTo>
                <a:lnTo>
                  <a:pt x="1623909" y="-279922"/>
                </a:lnTo>
                <a:lnTo>
                  <a:pt x="1620025" y="-328684"/>
                </a:lnTo>
                <a:lnTo>
                  <a:pt x="1615435" y="-376297"/>
                </a:lnTo>
                <a:lnTo>
                  <a:pt x="1610139" y="-422761"/>
                </a:lnTo>
                <a:lnTo>
                  <a:pt x="1604138" y="-468073"/>
                </a:lnTo>
                <a:lnTo>
                  <a:pt x="1597431" y="-512235"/>
                </a:lnTo>
                <a:lnTo>
                  <a:pt x="1589825" y="-555175"/>
                </a:lnTo>
                <a:lnTo>
                  <a:pt x="1581126" y="-596769"/>
                </a:lnTo>
                <a:lnTo>
                  <a:pt x="1571333" y="-637017"/>
                </a:lnTo>
                <a:lnTo>
                  <a:pt x="1560444" y="-675922"/>
                </a:lnTo>
                <a:lnTo>
                  <a:pt x="1548460" y="-713484"/>
                </a:lnTo>
                <a:lnTo>
                  <a:pt x="1535378" y="-749705"/>
                </a:lnTo>
                <a:lnTo>
                  <a:pt x="1513695" y="-801523"/>
                </a:lnTo>
                <a:lnTo>
                  <a:pt x="1489538" y="-850330"/>
                </a:lnTo>
                <a:lnTo>
                  <a:pt x="1462905" y="-896106"/>
                </a:lnTo>
                <a:lnTo>
                  <a:pt x="1433504" y="-938724"/>
                </a:lnTo>
                <a:lnTo>
                  <a:pt x="1401192" y="-978172"/>
                </a:lnTo>
                <a:lnTo>
                  <a:pt x="1365972" y="-1014446"/>
                </a:lnTo>
                <a:lnTo>
                  <a:pt x="1327850" y="-1047542"/>
                </a:lnTo>
                <a:lnTo>
                  <a:pt x="1286832" y="-1077457"/>
                </a:lnTo>
                <a:lnTo>
                  <a:pt x="1242923" y="-1104185"/>
                </a:lnTo>
                <a:lnTo>
                  <a:pt x="1195941" y="-1127661"/>
                </a:lnTo>
                <a:lnTo>
                  <a:pt x="1145379" y="-1147558"/>
                </a:lnTo>
                <a:lnTo>
                  <a:pt x="1091208" y="-1163837"/>
                </a:lnTo>
                <a:lnTo>
                  <a:pt x="1053088" y="-1172680"/>
                </a:lnTo>
                <a:lnTo>
                  <a:pt x="1013364" y="-1179915"/>
                </a:lnTo>
                <a:lnTo>
                  <a:pt x="972033" y="-1185542"/>
                </a:lnTo>
                <a:lnTo>
                  <a:pt x="929097" y="-1189562"/>
                </a:lnTo>
                <a:lnTo>
                  <a:pt x="884553" y="-1191974"/>
                </a:lnTo>
                <a:lnTo>
                  <a:pt x="838403" y="-1192778"/>
                </a:lnTo>
                <a:lnTo>
                  <a:pt x="815631" y="-1192570"/>
                </a:lnTo>
                <a:lnTo>
                  <a:pt x="771135" y="-1190908"/>
                </a:lnTo>
                <a:lnTo>
                  <a:pt x="728033" y="-1187585"/>
                </a:lnTo>
                <a:lnTo>
                  <a:pt x="686325" y="-1182602"/>
                </a:lnTo>
                <a:lnTo>
                  <a:pt x="646011" y="-1175959"/>
                </a:lnTo>
                <a:lnTo>
                  <a:pt x="607090" y="-1167656"/>
                </a:lnTo>
                <a:lnTo>
                  <a:pt x="569561" y="-1157694"/>
                </a:lnTo>
                <a:lnTo>
                  <a:pt x="515879" y="-1139642"/>
                </a:lnTo>
                <a:lnTo>
                  <a:pt x="465328" y="-1117860"/>
                </a:lnTo>
                <a:lnTo>
                  <a:pt x="417832" y="-1092453"/>
                </a:lnTo>
                <a:lnTo>
                  <a:pt x="373064" y="-1063759"/>
                </a:lnTo>
                <a:lnTo>
                  <a:pt x="330992" y="-1031805"/>
                </a:lnTo>
                <a:lnTo>
                  <a:pt x="291620" y="-996594"/>
                </a:lnTo>
                <a:lnTo>
                  <a:pt x="254951" y="-958126"/>
                </a:lnTo>
                <a:lnTo>
                  <a:pt x="220989" y="-916404"/>
                </a:lnTo>
                <a:lnTo>
                  <a:pt x="189737" y="-871429"/>
                </a:lnTo>
                <a:lnTo>
                  <a:pt x="161031" y="-823344"/>
                </a:lnTo>
                <a:lnTo>
                  <a:pt x="143265" y="-789635"/>
                </a:lnTo>
                <a:lnTo>
                  <a:pt x="126596" y="-754604"/>
                </a:lnTo>
                <a:lnTo>
                  <a:pt x="111025" y="-718249"/>
                </a:lnTo>
                <a:lnTo>
                  <a:pt x="96551" y="-680569"/>
                </a:lnTo>
                <a:lnTo>
                  <a:pt x="83174" y="-641563"/>
                </a:lnTo>
                <a:lnTo>
                  <a:pt x="70894" y="-601230"/>
                </a:lnTo>
                <a:lnTo>
                  <a:pt x="59712" y="-559568"/>
                </a:lnTo>
                <a:lnTo>
                  <a:pt x="49627" y="-516577"/>
                </a:lnTo>
                <a:lnTo>
                  <a:pt x="40600" y="-472310"/>
                </a:lnTo>
                <a:lnTo>
                  <a:pt x="32489" y="-427009"/>
                </a:lnTo>
                <a:lnTo>
                  <a:pt x="25283" y="-380698"/>
                </a:lnTo>
                <a:lnTo>
                  <a:pt x="18982" y="-333379"/>
                </a:lnTo>
                <a:lnTo>
                  <a:pt x="13585" y="-285051"/>
                </a:lnTo>
                <a:lnTo>
                  <a:pt x="9090" y="-235715"/>
                </a:lnTo>
                <a:lnTo>
                  <a:pt x="5496" y="-185372"/>
                </a:lnTo>
                <a:lnTo>
                  <a:pt x="2803" y="-134023"/>
                </a:lnTo>
                <a:lnTo>
                  <a:pt x="1008" y="-81668"/>
                </a:lnTo>
                <a:lnTo>
                  <a:pt x="112" y="-28308"/>
                </a:lnTo>
                <a:lnTo>
                  <a:pt x="0" y="-1251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848036" y="1965578"/>
            <a:ext cx="3930689" cy="1270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90"/>
              </a:lnSpc>
              <a:spcBef>
                <a:spcPts val="249"/>
              </a:spcBef>
            </a:pP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USO DE </a:t>
            </a:r>
            <a:r>
              <a:rPr sz="7200" b="1" spc="-129" baseline="341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200" b="1" spc="-104" baseline="3413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7200" b="1" spc="-375" baseline="341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AIS</a:t>
            </a:r>
            <a:endParaRPr sz="4800">
              <a:latin typeface="Calibri"/>
              <a:cs typeface="Calibri"/>
            </a:endParaRPr>
          </a:p>
          <a:p>
            <a:pPr marL="12700" marR="91440">
              <a:lnSpc>
                <a:spcPts val="5000"/>
              </a:lnSpc>
              <a:spcBef>
                <a:spcPts val="0"/>
              </a:spcBef>
            </a:pP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E SU</a:t>
            </a:r>
            <a:r>
              <a:rPr sz="7200" b="1" spc="-109" baseline="3413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7200" b="1" spc="-129" baseline="341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200" b="1" spc="-104" baseline="3413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7200" b="1" spc="-375" baseline="341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AIS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400735"/>
            <a:ext cx="127000" cy="388594"/>
          </a:xfrm>
          <a:custGeom>
            <a:avLst/>
            <a:gdLst/>
            <a:ahLst/>
            <a:cxnLst/>
            <a:rect l="l" t="t" r="r" b="b"/>
            <a:pathLst>
              <a:path w="127000" h="388594">
                <a:moveTo>
                  <a:pt x="0" y="388594"/>
                </a:moveTo>
                <a:lnTo>
                  <a:pt x="127000" y="388594"/>
                </a:lnTo>
                <a:lnTo>
                  <a:pt x="127000" y="0"/>
                </a:lnTo>
                <a:lnTo>
                  <a:pt x="0" y="0"/>
                </a:lnTo>
                <a:lnTo>
                  <a:pt x="0" y="388594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4996" y="1922082"/>
            <a:ext cx="1703120" cy="1973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5623" y="1922081"/>
            <a:ext cx="1635531" cy="1932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71451" y="1059687"/>
            <a:ext cx="2233549" cy="3849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70" y="1841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518680"/>
            <a:ext cx="29847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10. USO DE </a:t>
            </a:r>
            <a:r>
              <a:rPr sz="2700" b="1" spc="-5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AIS, SU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2700" b="1" spc="-5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1001" y="591438"/>
            <a:ext cx="3965051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uso de su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ais é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eali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quando se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 necessidade de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a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ep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tidos.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-5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eja 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emplo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149" y="984135"/>
            <a:ext cx="3843263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cel, os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ais são basi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o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esul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da soma de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tidos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di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sas células de modo que podemos utili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simplesme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a fun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SOMA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se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um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987" y="4753455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71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0" y="409384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12227" y="2139193"/>
            <a:ext cx="2433497" cy="2858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80770" y="1841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41963" y="494741"/>
            <a:ext cx="181686" cy="20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c-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2310" y="494741"/>
            <a:ext cx="3330897" cy="20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No</a:t>
            </a:r>
            <a:r>
              <a:rPr sz="2100" spc="-14" baseline="1950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e que o E</a:t>
            </a:r>
            <a:r>
              <a:rPr sz="2100" spc="-29" baseline="1950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cel sepa</a:t>
            </a:r>
            <a:r>
              <a:rPr sz="2100" spc="-25" baseline="195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ou os i</a:t>
            </a:r>
            <a:r>
              <a:rPr sz="2100" spc="-9" baseline="1950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ens </a:t>
            </a:r>
            <a:r>
              <a:rPr sz="2100" spc="-19" baseline="195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ep</a:t>
            </a:r>
            <a:r>
              <a:rPr sz="2100" spc="-9" baseline="1950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tidos</a:t>
            </a:r>
            <a:r>
              <a:rPr sz="2100" spc="-28" baseline="1950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149" y="512330"/>
            <a:ext cx="298472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10. USO DE </a:t>
            </a:r>
            <a:r>
              <a:rPr sz="2700" b="1" spc="-5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AIS, SU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2700" b="1" spc="-50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-39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1963" y="708101"/>
            <a:ext cx="2979441" cy="20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apli</a:t>
            </a:r>
            <a:r>
              <a:rPr sz="2100" spc="-9" baseline="1950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ou em </a:t>
            </a:r>
            <a:r>
              <a:rPr sz="2100" spc="-9" baseline="1950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ada um deles seus su</a:t>
            </a:r>
            <a:r>
              <a:rPr sz="2100" spc="-4" baseline="1950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2100" spc="-14" baseline="1950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2100" spc="-14" baseline="1950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100" spc="0" baseline="1950" dirty="0">
                <a:solidFill>
                  <a:srgbClr val="6E6E6D"/>
                </a:solidFill>
                <a:latin typeface="Calibri"/>
                <a:cs typeface="Calibri"/>
              </a:rPr>
              <a:t>ais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149" y="992784"/>
            <a:ext cx="4233955" cy="668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a-    No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emos meses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ep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tidos,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por alguma necessidade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ecisamos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mês sepa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e, ou seja, su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ais.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ba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selecionar 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abela a ser 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 os su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ais e acessar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aba “Dados” e o bo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“Su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al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1149" y="1830984"/>
            <a:ext cx="162521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b-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3528" y="1830984"/>
            <a:ext cx="3610560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Abri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a janela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sendo necessário some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cli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em OK.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7481" y="4755575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72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409384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8821" y="1887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0954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984" y="2052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955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241" y="1885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7143" y="2370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538" y="1319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863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0770" y="184137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527316"/>
            <a:ext cx="124074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-14" baseline="3034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ONC</a:t>
            </a:r>
            <a:r>
              <a:rPr sz="2700" b="1" spc="-44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U</a:t>
            </a:r>
            <a:r>
              <a:rPr sz="2700" b="1" spc="-19" baseline="3034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2700" b="1" spc="-25" baseline="3034" dirty="0">
                <a:solidFill>
                  <a:srgbClr val="6E6E6D"/>
                </a:solidFill>
                <a:latin typeface="Calibri"/>
                <a:cs typeface="Calibri"/>
              </a:rPr>
              <a:t>Ã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686" y="992784"/>
            <a:ext cx="7933328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 ﬁm, podemos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oncluir que as melhorias em uma planilha no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ir além de aper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é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os,</a:t>
            </a:r>
            <a:r>
              <a:rPr sz="1650" spc="-1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 modo a utili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armos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que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 alguns dos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sos aqui ap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se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uma planilha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melhor usabilidade bem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de melhor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eensão.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2686" y="1663344"/>
            <a:ext cx="7869499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ecu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sos aqui ap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ados são impor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se dese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modelos de planilhas das mais simples possí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eis a planilhas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5"/>
              </a:spcBef>
            </a:pP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eor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ompl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xidade. Sendo assim, o ap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 adquirido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eBook lhe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opo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ciona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a cria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planilhas ideias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ender as necessidades bási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em seu uso no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7660" y="4750452"/>
            <a:ext cx="20274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73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3854450" y="2990088"/>
            <a:ext cx="4660900" cy="685800"/>
          </a:xfrm>
          <a:custGeom>
            <a:avLst/>
            <a:gdLst/>
            <a:ahLst/>
            <a:cxnLst/>
            <a:rect l="l" t="t" r="r" b="b"/>
            <a:pathLst>
              <a:path w="4660900" h="685800">
                <a:moveTo>
                  <a:pt x="4660900" y="571500"/>
                </a:moveTo>
                <a:lnTo>
                  <a:pt x="4660900" y="114300"/>
                </a:lnTo>
                <a:lnTo>
                  <a:pt x="4660405" y="103593"/>
                </a:lnTo>
                <a:lnTo>
                  <a:pt x="4648716" y="62891"/>
                </a:lnTo>
                <a:lnTo>
                  <a:pt x="4623799" y="30005"/>
                </a:lnTo>
                <a:lnTo>
                  <a:pt x="4588733" y="8014"/>
                </a:lnTo>
                <a:lnTo>
                  <a:pt x="4546600" y="0"/>
                </a:lnTo>
                <a:lnTo>
                  <a:pt x="114300" y="0"/>
                </a:lnTo>
                <a:lnTo>
                  <a:pt x="75742" y="6665"/>
                </a:lnTo>
                <a:lnTo>
                  <a:pt x="39908" y="27515"/>
                </a:lnTo>
                <a:lnTo>
                  <a:pt x="13944" y="59540"/>
                </a:lnTo>
                <a:lnTo>
                  <a:pt x="928" y="99660"/>
                </a:lnTo>
                <a:lnTo>
                  <a:pt x="0" y="114300"/>
                </a:lnTo>
                <a:lnTo>
                  <a:pt x="0" y="571500"/>
                </a:lnTo>
                <a:lnTo>
                  <a:pt x="6665" y="610057"/>
                </a:lnTo>
                <a:lnTo>
                  <a:pt x="27515" y="645891"/>
                </a:lnTo>
                <a:lnTo>
                  <a:pt x="59540" y="671855"/>
                </a:lnTo>
                <a:lnTo>
                  <a:pt x="99660" y="684871"/>
                </a:lnTo>
                <a:lnTo>
                  <a:pt x="114300" y="685800"/>
                </a:lnTo>
                <a:lnTo>
                  <a:pt x="4546600" y="685800"/>
                </a:lnTo>
                <a:lnTo>
                  <a:pt x="4585157" y="679134"/>
                </a:lnTo>
                <a:lnTo>
                  <a:pt x="4620991" y="658284"/>
                </a:lnTo>
                <a:lnTo>
                  <a:pt x="4646955" y="626259"/>
                </a:lnTo>
                <a:lnTo>
                  <a:pt x="4659971" y="586139"/>
                </a:lnTo>
                <a:lnTo>
                  <a:pt x="4660900" y="571500"/>
                </a:lnTo>
                <a:close/>
              </a:path>
            </a:pathLst>
          </a:custGeom>
          <a:solidFill>
            <a:srgbClr val="FF663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54450" y="3554768"/>
            <a:ext cx="4660900" cy="121119"/>
          </a:xfrm>
          <a:custGeom>
            <a:avLst/>
            <a:gdLst/>
            <a:ahLst/>
            <a:cxnLst/>
            <a:rect l="l" t="t" r="r" b="b"/>
            <a:pathLst>
              <a:path w="4660900" h="121119">
                <a:moveTo>
                  <a:pt x="928" y="21457"/>
                </a:moveTo>
                <a:lnTo>
                  <a:pt x="13944" y="61573"/>
                </a:lnTo>
                <a:lnTo>
                  <a:pt x="39908" y="93600"/>
                </a:lnTo>
                <a:lnTo>
                  <a:pt x="75742" y="114453"/>
                </a:lnTo>
                <a:lnTo>
                  <a:pt x="114300" y="121119"/>
                </a:lnTo>
                <a:lnTo>
                  <a:pt x="4546600" y="121119"/>
                </a:lnTo>
                <a:lnTo>
                  <a:pt x="4588733" y="113103"/>
                </a:lnTo>
                <a:lnTo>
                  <a:pt x="4623799" y="91110"/>
                </a:lnTo>
                <a:lnTo>
                  <a:pt x="4648716" y="58222"/>
                </a:lnTo>
                <a:lnTo>
                  <a:pt x="4660405" y="17524"/>
                </a:lnTo>
                <a:lnTo>
                  <a:pt x="4660900" y="6819"/>
                </a:lnTo>
                <a:lnTo>
                  <a:pt x="4660900" y="0"/>
                </a:lnTo>
                <a:lnTo>
                  <a:pt x="4655134" y="12098"/>
                </a:lnTo>
                <a:lnTo>
                  <a:pt x="4648050" y="23367"/>
                </a:lnTo>
                <a:lnTo>
                  <a:pt x="4619885" y="51189"/>
                </a:lnTo>
                <a:lnTo>
                  <a:pt x="4583447" y="67916"/>
                </a:lnTo>
                <a:lnTo>
                  <a:pt x="106248" y="71564"/>
                </a:lnTo>
                <a:lnTo>
                  <a:pt x="92169" y="70708"/>
                </a:lnTo>
                <a:lnTo>
                  <a:pt x="53400" y="58673"/>
                </a:lnTo>
                <a:lnTo>
                  <a:pt x="21927" y="34556"/>
                </a:lnTo>
                <a:lnTo>
                  <a:pt x="445" y="1080"/>
                </a:lnTo>
                <a:lnTo>
                  <a:pt x="0" y="0"/>
                </a:lnTo>
                <a:lnTo>
                  <a:pt x="0" y="6819"/>
                </a:lnTo>
                <a:lnTo>
                  <a:pt x="928" y="21457"/>
                </a:lnTo>
                <a:close/>
              </a:path>
            </a:pathLst>
          </a:custGeom>
          <a:solidFill>
            <a:srgbClr val="BB452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2300" y="2731858"/>
            <a:ext cx="7907870" cy="0"/>
          </a:xfrm>
          <a:custGeom>
            <a:avLst/>
            <a:gdLst/>
            <a:ahLst/>
            <a:cxnLst/>
            <a:rect l="l" t="t" r="r" b="b"/>
            <a:pathLst>
              <a:path w="7907870">
                <a:moveTo>
                  <a:pt x="0" y="0"/>
                </a:moveTo>
                <a:lnTo>
                  <a:pt x="7907870" y="0"/>
                </a:lnTo>
              </a:path>
            </a:pathLst>
          </a:custGeom>
          <a:ln w="12700">
            <a:solidFill>
              <a:srgbClr val="CCCC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6900" y="489813"/>
            <a:ext cx="7793529" cy="11918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2879">
              <a:lnSpc>
                <a:spcPts val="2750"/>
              </a:lnSpc>
              <a:spcBef>
                <a:spcPts val="137"/>
              </a:spcBef>
            </a:pPr>
            <a:r>
              <a:rPr sz="3900" b="1" spc="0" baseline="3150" dirty="0">
                <a:solidFill>
                  <a:srgbClr val="6E6E6D"/>
                </a:solidFill>
                <a:latin typeface="Calibri"/>
                <a:cs typeface="Calibri"/>
              </a:rPr>
              <a:t>Sob</a:t>
            </a:r>
            <a:r>
              <a:rPr sz="3900" b="1" spc="-29" baseline="315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3900" b="1" spc="0" baseline="3150" dirty="0">
                <a:solidFill>
                  <a:srgbClr val="6E6E6D"/>
                </a:solidFill>
                <a:latin typeface="Calibri"/>
                <a:cs typeface="Calibri"/>
              </a:rPr>
              <a:t>e a </a:t>
            </a:r>
            <a:r>
              <a:rPr sz="3900" b="1" spc="-64" baseline="3150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3900" b="1" spc="0" baseline="3150" dirty="0">
                <a:solidFill>
                  <a:srgbClr val="6E6E6D"/>
                </a:solidFill>
                <a:latin typeface="Calibri"/>
                <a:cs typeface="Calibri"/>
              </a:rPr>
              <a:t>UZ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1174"/>
              </a:spcBef>
            </a:pP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UZ é uma emp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esa especiali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ada em 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endas de planilhas em E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cel 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adas pa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 emp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eendedo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es e p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oﬁssionais de 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ão. 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eali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ando 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endas online por meio de sua loja virtual, a 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UZ 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ende em média 3000 p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os por mês no qual e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ão semp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 t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endo ben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fícios</a:t>
            </a:r>
            <a:r>
              <a:rPr sz="1100" spc="-23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 s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ti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endo</a:t>
            </a:r>
            <a:r>
              <a:rPr sz="1100" spc="-10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as necessidades de seus clie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es. Além das planilhas p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as, a emp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esa 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ome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ciali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 planilhas i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eg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adas, ap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ese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ões, checkli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ts, p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opo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as e 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el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órios.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900" y="1851888"/>
            <a:ext cx="7785902" cy="500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ciali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planilhas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e-se pela necessidade dos usuários em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b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 d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erminados 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abalhos no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 sendo 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um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soft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w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4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ande demanda de uso no dia a dia das 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esas.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ao 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pelas planilhas da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UZ, o usuário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á a sua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disposi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um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al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qualidade e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orma ágil.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00" y="3091586"/>
            <a:ext cx="3040900" cy="392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 marR="20954">
              <a:lnSpc>
                <a:spcPts val="1525"/>
              </a:lnSpc>
              <a:spcBef>
                <a:spcPts val="76"/>
              </a:spcBef>
            </a:pPr>
            <a:r>
              <a:rPr sz="2100" b="1" spc="0" baseline="1950" dirty="0">
                <a:solidFill>
                  <a:srgbClr val="666666"/>
                </a:solidFill>
                <a:latin typeface="Calibri"/>
                <a:cs typeface="Calibri"/>
              </a:rPr>
              <a:t>Go</a:t>
            </a:r>
            <a:r>
              <a:rPr sz="2100" b="1" spc="-14" baseline="1950" dirty="0">
                <a:solidFill>
                  <a:srgbClr val="666666"/>
                </a:solidFill>
                <a:latin typeface="Calibri"/>
                <a:cs typeface="Calibri"/>
              </a:rPr>
              <a:t>st</a:t>
            </a:r>
            <a:r>
              <a:rPr sz="2100" b="1" spc="0" baseline="1950" dirty="0">
                <a:solidFill>
                  <a:srgbClr val="666666"/>
                </a:solidFill>
                <a:latin typeface="Calibri"/>
                <a:cs typeface="Calibri"/>
              </a:rPr>
              <a:t>ou desse ebook?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3"/>
              </a:spcBef>
            </a:pP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UZ 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em 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er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as p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as pa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 bai</a:t>
            </a:r>
            <a:r>
              <a:rPr sz="1100" spc="-19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ar em E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cel.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5291" y="3232264"/>
            <a:ext cx="2806014" cy="20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5"/>
              </a:lnSpc>
              <a:spcBef>
                <a:spcPts val="76"/>
              </a:spcBef>
            </a:pPr>
            <a:r>
              <a:rPr sz="2100" b="1" spc="0" baseline="195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Co</a:t>
            </a:r>
            <a:r>
              <a:rPr sz="2100" b="1" spc="-9" baseline="195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2100" b="1" spc="0" baseline="195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ﬁ</a:t>
            </a:r>
            <a:r>
              <a:rPr sz="2100" b="1" spc="-29" baseline="195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r</a:t>
            </a:r>
            <a:r>
              <a:rPr sz="2100" b="1" spc="0" baseline="195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a nossas planilhas emp</a:t>
            </a:r>
            <a:r>
              <a:rPr sz="2100" b="1" spc="-19" baseline="195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r</a:t>
            </a:r>
            <a:r>
              <a:rPr sz="2100" b="1" spc="0" baseline="1950" dirty="0">
                <a:solidFill>
                  <a:srgbClr val="FFFFFF"/>
                </a:solidFill>
                <a:latin typeface="Calibri"/>
                <a:cs typeface="Calibri"/>
                <a:hlinkClick r:id="rId2"/>
              </a:rPr>
              <a:t>esariais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22300" y="2592158"/>
            <a:ext cx="790787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-13494" y="6983"/>
            <a:ext cx="9170987" cy="5161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4900" y="4506327"/>
            <a:ext cx="1551558" cy="528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5621"/>
            <a:ext cx="9144000" cy="5128768"/>
          </a:xfrm>
          <a:custGeom>
            <a:avLst/>
            <a:gdLst/>
            <a:ahLst/>
            <a:cxnLst/>
            <a:rect l="l" t="t" r="r" b="b"/>
            <a:pathLst>
              <a:path w="9144000" h="5128768">
                <a:moveTo>
                  <a:pt x="0" y="0"/>
                </a:moveTo>
                <a:lnTo>
                  <a:pt x="0" y="5128768"/>
                </a:lnTo>
                <a:lnTo>
                  <a:pt x="7121220" y="5128768"/>
                </a:lnTo>
                <a:lnTo>
                  <a:pt x="9144000" y="33997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6900" y="489813"/>
            <a:ext cx="6699023" cy="8566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5579">
              <a:lnSpc>
                <a:spcPts val="2750"/>
              </a:lnSpc>
              <a:spcBef>
                <a:spcPts val="137"/>
              </a:spcBef>
            </a:pPr>
            <a:r>
              <a:rPr sz="3900" b="1" spc="0" baseline="3150" dirty="0">
                <a:solidFill>
                  <a:srgbClr val="6E6E6D"/>
                </a:solidFill>
                <a:latin typeface="Calibri"/>
                <a:cs typeface="Calibri"/>
              </a:rPr>
              <a:t>Sob</a:t>
            </a:r>
            <a:r>
              <a:rPr sz="3900" b="1" spc="-29" baseline="315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3900" b="1" spc="0" baseline="3150" dirty="0">
                <a:solidFill>
                  <a:srgbClr val="6E6E6D"/>
                </a:solidFill>
                <a:latin typeface="Calibri"/>
                <a:cs typeface="Calibri"/>
              </a:rPr>
              <a:t>e o au</a:t>
            </a:r>
            <a:r>
              <a:rPr sz="3900" b="1" spc="-25" baseline="3150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3900" b="1" spc="0" baseline="3150" dirty="0">
                <a:solidFill>
                  <a:srgbClr val="6E6E6D"/>
                </a:solidFill>
                <a:latin typeface="Calibri"/>
                <a:cs typeface="Calibri"/>
              </a:rPr>
              <a:t>or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1116"/>
              </a:spcBef>
            </a:pP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aduado em Admini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ão de Emp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esas pela UFRJ e </a:t>
            </a:r>
            <a:r>
              <a:rPr sz="1100" spc="-6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urismo pela UNIRI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. </a:t>
            </a:r>
            <a:r>
              <a:rPr sz="1100" spc="-29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tualme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e é Di</a:t>
            </a:r>
            <a:r>
              <a:rPr sz="1100" spc="-14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100" spc="-4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100" spc="-9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or de Planilhas da </a:t>
            </a:r>
            <a:r>
              <a:rPr sz="1100" spc="-25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1100" spc="0" dirty="0">
                <a:solidFill>
                  <a:srgbClr val="6E6E6D"/>
                </a:solidFill>
                <a:latin typeface="Calibri"/>
                <a:cs typeface="Calibri"/>
              </a:rPr>
              <a:t>UZ</a:t>
            </a:r>
            <a:endParaRPr sz="1100">
              <a:latin typeface="Calibri"/>
              <a:cs typeface="Calibri"/>
            </a:endParaRPr>
          </a:p>
          <a:p>
            <a:pPr marL="12700" marR="25579">
              <a:lnSpc>
                <a:spcPts val="1320"/>
              </a:lnSpc>
              <a:spcBef>
                <a:spcPts val="66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certiﬁ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ado</a:t>
            </a:r>
            <a:r>
              <a:rPr sz="1650" spc="-20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Mic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osoft</a:t>
            </a:r>
            <a:r>
              <a:rPr sz="1650" spc="-45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Oﬃce Speciali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 em 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96900" y="1516608"/>
            <a:ext cx="6917813" cy="500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xperiência de dese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olvime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 de mais 150 planilhas 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odas as á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eas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 mais de 5 anos de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se</a:t>
            </a:r>
            <a:r>
              <a:rPr sz="1650" spc="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os de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onsul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oria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as principais incubado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de 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esas do B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asil, bem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omo pa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enas de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emp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esas.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6978"/>
            <a:ext cx="9144000" cy="5180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472774"/>
          </a:xfrm>
          <a:custGeom>
            <a:avLst/>
            <a:gdLst/>
            <a:ahLst/>
            <a:cxnLst/>
            <a:rect l="l" t="t" r="r" b="b"/>
            <a:pathLst>
              <a:path w="9144000" h="4472774">
                <a:moveTo>
                  <a:pt x="9144000" y="4472774"/>
                </a:moveTo>
                <a:lnTo>
                  <a:pt x="9144000" y="0"/>
                </a:lnTo>
                <a:lnTo>
                  <a:pt x="0" y="0"/>
                </a:lnTo>
                <a:lnTo>
                  <a:pt x="0" y="4472774"/>
                </a:lnTo>
                <a:lnTo>
                  <a:pt x="9144000" y="447277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2300" y="292087"/>
            <a:ext cx="3812540" cy="1298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609600" y="4652648"/>
            <a:ext cx="664817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e m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at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erial é uma cria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ão da </a:t>
            </a:r>
            <a:r>
              <a:rPr sz="1500" spc="-19" baseline="2730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UZ Planilhas Emp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esariais e sua </a:t>
            </a:r>
            <a:r>
              <a:rPr sz="1500" spc="-14" baseline="273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ep</a:t>
            </a:r>
            <a:r>
              <a:rPr sz="1500" spc="-14" baseline="273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odu</a:t>
            </a:r>
            <a:r>
              <a:rPr sz="1500" spc="-4" baseline="2730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ão de </a:t>
            </a:r>
            <a:r>
              <a:rPr sz="1500" spc="-19" baseline="2730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orma ind</a:t>
            </a:r>
            <a:r>
              <a:rPr sz="1500" spc="-4" baseline="2730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vida, assim 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omo plági</a:t>
            </a:r>
            <a:r>
              <a:rPr sz="1500" spc="-14" baseline="2730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, 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500" spc="-4" baseline="2730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ﬁgu</a:t>
            </a:r>
            <a:r>
              <a:rPr sz="1500" spc="-19" baseline="273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am o</a:t>
            </a:r>
            <a:endParaRPr sz="1000">
              <a:latin typeface="Calibri"/>
              <a:cs typeface="Calibri"/>
            </a:endParaRPr>
          </a:p>
          <a:p>
            <a:pPr marL="12700" marR="19050">
              <a:lnSpc>
                <a:spcPts val="1200"/>
              </a:lnSpc>
              <a:spcBef>
                <a:spcPts val="4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des</a:t>
            </a:r>
            <a:r>
              <a:rPr sz="1500" spc="-14" baseline="273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espei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o a p</a:t>
            </a:r>
            <a:r>
              <a:rPr sz="1500" spc="-14" baseline="273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opriedade i</a:t>
            </a:r>
            <a:r>
              <a:rPr sz="1500" spc="-4" baseline="2730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electual podendo e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ar sujei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o as medidas </a:t>
            </a:r>
            <a:r>
              <a:rPr sz="1500" spc="-4" baseline="2730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abí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v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eis, de a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500" spc="-14" baseline="273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do 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om as leis vi</a:t>
            </a:r>
            <a:r>
              <a:rPr sz="1500" spc="-4" baseline="2730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500" spc="-9" baseline="2730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es no B</a:t>
            </a:r>
            <a:r>
              <a:rPr sz="1500" spc="-19" baseline="2730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asil.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9144000" cy="5144389"/>
          </a:xfrm>
          <a:custGeom>
            <a:avLst/>
            <a:gdLst/>
            <a:ahLst/>
            <a:cxnLst/>
            <a:rect l="l" t="t" r="r" b="b"/>
            <a:pathLst>
              <a:path w="9144000" h="5144389">
                <a:moveTo>
                  <a:pt x="0" y="5144389"/>
                </a:moveTo>
                <a:lnTo>
                  <a:pt x="9144000" y="5144389"/>
                </a:lnTo>
                <a:lnTo>
                  <a:pt x="9144000" y="0"/>
                </a:lnTo>
                <a:lnTo>
                  <a:pt x="0" y="0"/>
                </a:lnTo>
                <a:lnTo>
                  <a:pt x="0" y="5144389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9702" y="1445723"/>
            <a:ext cx="1529177" cy="2320321"/>
          </a:xfrm>
          <a:custGeom>
            <a:avLst/>
            <a:gdLst/>
            <a:ahLst/>
            <a:cxnLst/>
            <a:rect l="l" t="t" r="r" b="b"/>
            <a:pathLst>
              <a:path w="1529177" h="2320321">
                <a:moveTo>
                  <a:pt x="856806" y="1632613"/>
                </a:moveTo>
                <a:lnTo>
                  <a:pt x="894595" y="1594245"/>
                </a:lnTo>
                <a:lnTo>
                  <a:pt x="930796" y="1556846"/>
                </a:lnTo>
                <a:lnTo>
                  <a:pt x="965413" y="1520416"/>
                </a:lnTo>
                <a:lnTo>
                  <a:pt x="998447" y="1484956"/>
                </a:lnTo>
                <a:lnTo>
                  <a:pt x="1029900" y="1450468"/>
                </a:lnTo>
                <a:lnTo>
                  <a:pt x="1059774" y="1416953"/>
                </a:lnTo>
                <a:lnTo>
                  <a:pt x="1088072" y="1384411"/>
                </a:lnTo>
                <a:lnTo>
                  <a:pt x="1114795" y="1352845"/>
                </a:lnTo>
                <a:lnTo>
                  <a:pt x="1139945" y="1322254"/>
                </a:lnTo>
                <a:lnTo>
                  <a:pt x="1163669" y="1292368"/>
                </a:lnTo>
                <a:lnTo>
                  <a:pt x="1197230" y="1248540"/>
                </a:lnTo>
                <a:lnTo>
                  <a:pt x="1228358" y="1205911"/>
                </a:lnTo>
                <a:lnTo>
                  <a:pt x="1257045" y="1164483"/>
                </a:lnTo>
                <a:lnTo>
                  <a:pt x="1283283" y="1124255"/>
                </a:lnTo>
                <a:lnTo>
                  <a:pt x="1307066" y="1085228"/>
                </a:lnTo>
                <a:lnTo>
                  <a:pt x="1328388" y="1047400"/>
                </a:lnTo>
                <a:lnTo>
                  <a:pt x="1351045" y="1003104"/>
                </a:lnTo>
                <a:lnTo>
                  <a:pt x="1368001" y="966233"/>
                </a:lnTo>
                <a:lnTo>
                  <a:pt x="1382792" y="930163"/>
                </a:lnTo>
                <a:lnTo>
                  <a:pt x="1399150" y="883309"/>
                </a:lnTo>
                <a:lnTo>
                  <a:pt x="1411661" y="837861"/>
                </a:lnTo>
                <a:lnTo>
                  <a:pt x="1419497" y="799696"/>
                </a:lnTo>
                <a:lnTo>
                  <a:pt x="1427426" y="749638"/>
                </a:lnTo>
                <a:lnTo>
                  <a:pt x="1433090" y="699201"/>
                </a:lnTo>
                <a:lnTo>
                  <a:pt x="1435851" y="661125"/>
                </a:lnTo>
                <a:lnTo>
                  <a:pt x="1437337" y="622839"/>
                </a:lnTo>
                <a:lnTo>
                  <a:pt x="1437550" y="610030"/>
                </a:lnTo>
                <a:lnTo>
                  <a:pt x="1437509" y="584348"/>
                </a:lnTo>
                <a:lnTo>
                  <a:pt x="1435731" y="544901"/>
                </a:lnTo>
                <a:lnTo>
                  <a:pt x="1431792" y="506296"/>
                </a:lnTo>
                <a:lnTo>
                  <a:pt x="1425695" y="468531"/>
                </a:lnTo>
                <a:lnTo>
                  <a:pt x="1414215" y="419482"/>
                </a:lnTo>
                <a:lnTo>
                  <a:pt x="1398913" y="371915"/>
                </a:lnTo>
                <a:lnTo>
                  <a:pt x="1383338" y="333996"/>
                </a:lnTo>
                <a:lnTo>
                  <a:pt x="1366066" y="299720"/>
                </a:lnTo>
                <a:lnTo>
                  <a:pt x="1346361" y="267070"/>
                </a:lnTo>
                <a:lnTo>
                  <a:pt x="1324223" y="236044"/>
                </a:lnTo>
                <a:lnTo>
                  <a:pt x="1299653" y="206644"/>
                </a:lnTo>
                <a:lnTo>
                  <a:pt x="1272651" y="178868"/>
                </a:lnTo>
                <a:lnTo>
                  <a:pt x="1235688" y="146724"/>
                </a:lnTo>
                <a:lnTo>
                  <a:pt x="1195967" y="118177"/>
                </a:lnTo>
                <a:lnTo>
                  <a:pt x="1152661" y="92442"/>
                </a:lnTo>
                <a:lnTo>
                  <a:pt x="1117829" y="74983"/>
                </a:lnTo>
                <a:lnTo>
                  <a:pt x="1080981" y="59103"/>
                </a:lnTo>
                <a:lnTo>
                  <a:pt x="1042117" y="44799"/>
                </a:lnTo>
                <a:lnTo>
                  <a:pt x="1001167" y="32360"/>
                </a:lnTo>
                <a:lnTo>
                  <a:pt x="958202" y="21929"/>
                </a:lnTo>
                <a:lnTo>
                  <a:pt x="913227" y="13509"/>
                </a:lnTo>
                <a:lnTo>
                  <a:pt x="866246" y="7104"/>
                </a:lnTo>
                <a:lnTo>
                  <a:pt x="817262" y="2718"/>
                </a:lnTo>
                <a:lnTo>
                  <a:pt x="766280" y="355"/>
                </a:lnTo>
                <a:lnTo>
                  <a:pt x="716046" y="0"/>
                </a:lnTo>
                <a:lnTo>
                  <a:pt x="702976" y="237"/>
                </a:lnTo>
                <a:lnTo>
                  <a:pt x="664147" y="1812"/>
                </a:lnTo>
                <a:lnTo>
                  <a:pt x="625883" y="4681"/>
                </a:lnTo>
                <a:lnTo>
                  <a:pt x="575726" y="10518"/>
                </a:lnTo>
                <a:lnTo>
                  <a:pt x="526532" y="18656"/>
                </a:lnTo>
                <a:lnTo>
                  <a:pt x="480970" y="28202"/>
                </a:lnTo>
                <a:lnTo>
                  <a:pt x="442579" y="37350"/>
                </a:lnTo>
                <a:lnTo>
                  <a:pt x="405501" y="47216"/>
                </a:lnTo>
                <a:lnTo>
                  <a:pt x="358108" y="61477"/>
                </a:lnTo>
                <a:lnTo>
                  <a:pt x="317440" y="75397"/>
                </a:lnTo>
                <a:lnTo>
                  <a:pt x="278033" y="90389"/>
                </a:lnTo>
                <a:lnTo>
                  <a:pt x="241778" y="105554"/>
                </a:lnTo>
                <a:lnTo>
                  <a:pt x="198366" y="126050"/>
                </a:lnTo>
                <a:lnTo>
                  <a:pt x="154913" y="150037"/>
                </a:lnTo>
                <a:lnTo>
                  <a:pt x="120611" y="171888"/>
                </a:lnTo>
                <a:lnTo>
                  <a:pt x="89478" y="198358"/>
                </a:lnTo>
                <a:lnTo>
                  <a:pt x="61427" y="236837"/>
                </a:lnTo>
                <a:lnTo>
                  <a:pt x="48356" y="282305"/>
                </a:lnTo>
                <a:lnTo>
                  <a:pt x="43676" y="323735"/>
                </a:lnTo>
                <a:lnTo>
                  <a:pt x="42284" y="362267"/>
                </a:lnTo>
                <a:lnTo>
                  <a:pt x="42264" y="391410"/>
                </a:lnTo>
                <a:lnTo>
                  <a:pt x="42472" y="405565"/>
                </a:lnTo>
                <a:lnTo>
                  <a:pt x="43921" y="444535"/>
                </a:lnTo>
                <a:lnTo>
                  <a:pt x="47055" y="482623"/>
                </a:lnTo>
                <a:lnTo>
                  <a:pt x="53049" y="523272"/>
                </a:lnTo>
                <a:lnTo>
                  <a:pt x="63677" y="560370"/>
                </a:lnTo>
                <a:lnTo>
                  <a:pt x="90929" y="588164"/>
                </a:lnTo>
                <a:lnTo>
                  <a:pt x="139839" y="579236"/>
                </a:lnTo>
                <a:lnTo>
                  <a:pt x="169646" y="561270"/>
                </a:lnTo>
                <a:lnTo>
                  <a:pt x="178718" y="555300"/>
                </a:lnTo>
                <a:lnTo>
                  <a:pt x="208851" y="536616"/>
                </a:lnTo>
                <a:lnTo>
                  <a:pt x="243276" y="516768"/>
                </a:lnTo>
                <a:lnTo>
                  <a:pt x="279146" y="497365"/>
                </a:lnTo>
                <a:lnTo>
                  <a:pt x="311531" y="481787"/>
                </a:lnTo>
                <a:lnTo>
                  <a:pt x="346293" y="466949"/>
                </a:lnTo>
                <a:lnTo>
                  <a:pt x="383434" y="452867"/>
                </a:lnTo>
                <a:lnTo>
                  <a:pt x="416609" y="441640"/>
                </a:lnTo>
                <a:lnTo>
                  <a:pt x="450899" y="432397"/>
                </a:lnTo>
                <a:lnTo>
                  <a:pt x="487157" y="425371"/>
                </a:lnTo>
                <a:lnTo>
                  <a:pt x="525400" y="420563"/>
                </a:lnTo>
                <a:lnTo>
                  <a:pt x="565643" y="417973"/>
                </a:lnTo>
                <a:lnTo>
                  <a:pt x="597618" y="417497"/>
                </a:lnTo>
                <a:lnTo>
                  <a:pt x="611730" y="417823"/>
                </a:lnTo>
                <a:lnTo>
                  <a:pt x="651885" y="421307"/>
                </a:lnTo>
                <a:lnTo>
                  <a:pt x="688749" y="428528"/>
                </a:lnTo>
                <a:lnTo>
                  <a:pt x="722293" y="439464"/>
                </a:lnTo>
                <a:lnTo>
                  <a:pt x="753651" y="454370"/>
                </a:lnTo>
                <a:lnTo>
                  <a:pt x="785584" y="475301"/>
                </a:lnTo>
                <a:lnTo>
                  <a:pt x="813073" y="500284"/>
                </a:lnTo>
                <a:lnTo>
                  <a:pt x="839103" y="533421"/>
                </a:lnTo>
                <a:lnTo>
                  <a:pt x="857745" y="566840"/>
                </a:lnTo>
                <a:lnTo>
                  <a:pt x="870829" y="600476"/>
                </a:lnTo>
                <a:lnTo>
                  <a:pt x="880214" y="637057"/>
                </a:lnTo>
                <a:lnTo>
                  <a:pt x="885263" y="675034"/>
                </a:lnTo>
                <a:lnTo>
                  <a:pt x="886225" y="701147"/>
                </a:lnTo>
                <a:lnTo>
                  <a:pt x="886175" y="708461"/>
                </a:lnTo>
                <a:lnTo>
                  <a:pt x="884478" y="745120"/>
                </a:lnTo>
                <a:lnTo>
                  <a:pt x="880366" y="782909"/>
                </a:lnTo>
                <a:lnTo>
                  <a:pt x="873838" y="821823"/>
                </a:lnTo>
                <a:lnTo>
                  <a:pt x="866197" y="856051"/>
                </a:lnTo>
                <a:lnTo>
                  <a:pt x="856108" y="890471"/>
                </a:lnTo>
                <a:lnTo>
                  <a:pt x="843246" y="926313"/>
                </a:lnTo>
                <a:lnTo>
                  <a:pt x="827649" y="963562"/>
                </a:lnTo>
                <a:lnTo>
                  <a:pt x="810539" y="999707"/>
                </a:lnTo>
                <a:lnTo>
                  <a:pt x="794555" y="1030096"/>
                </a:lnTo>
                <a:lnTo>
                  <a:pt x="776640" y="1061562"/>
                </a:lnTo>
                <a:lnTo>
                  <a:pt x="756796" y="1094108"/>
                </a:lnTo>
                <a:lnTo>
                  <a:pt x="735022" y="1127736"/>
                </a:lnTo>
                <a:lnTo>
                  <a:pt x="711319" y="1162448"/>
                </a:lnTo>
                <a:lnTo>
                  <a:pt x="688039" y="1194741"/>
                </a:lnTo>
                <a:lnTo>
                  <a:pt x="663915" y="1226283"/>
                </a:lnTo>
                <a:lnTo>
                  <a:pt x="637752" y="1258813"/>
                </a:lnTo>
                <a:lnTo>
                  <a:pt x="609550" y="1292334"/>
                </a:lnTo>
                <a:lnTo>
                  <a:pt x="579308" y="1326847"/>
                </a:lnTo>
                <a:lnTo>
                  <a:pt x="547026" y="1362355"/>
                </a:lnTo>
                <a:lnTo>
                  <a:pt x="524372" y="1386581"/>
                </a:lnTo>
                <a:lnTo>
                  <a:pt x="512705" y="1398860"/>
                </a:lnTo>
                <a:lnTo>
                  <a:pt x="118040" y="1821706"/>
                </a:lnTo>
                <a:lnTo>
                  <a:pt x="90176" y="1852296"/>
                </a:lnTo>
                <a:lnTo>
                  <a:pt x="60661" y="1889588"/>
                </a:lnTo>
                <a:lnTo>
                  <a:pt x="35362" y="1930533"/>
                </a:lnTo>
                <a:lnTo>
                  <a:pt x="16093" y="1975891"/>
                </a:lnTo>
                <a:lnTo>
                  <a:pt x="7222" y="2013503"/>
                </a:lnTo>
                <a:lnTo>
                  <a:pt x="2048" y="2059243"/>
                </a:lnTo>
                <a:lnTo>
                  <a:pt x="250" y="2097973"/>
                </a:lnTo>
                <a:lnTo>
                  <a:pt x="0" y="2111973"/>
                </a:lnTo>
                <a:lnTo>
                  <a:pt x="28" y="2140699"/>
                </a:lnTo>
                <a:lnTo>
                  <a:pt x="1874" y="2182031"/>
                </a:lnTo>
                <a:lnTo>
                  <a:pt x="7804" y="2226951"/>
                </a:lnTo>
                <a:lnTo>
                  <a:pt x="20978" y="2267091"/>
                </a:lnTo>
                <a:lnTo>
                  <a:pt x="54626" y="2303546"/>
                </a:lnTo>
                <a:lnTo>
                  <a:pt x="93706" y="2316328"/>
                </a:lnTo>
                <a:lnTo>
                  <a:pt x="131942" y="2320072"/>
                </a:lnTo>
                <a:lnTo>
                  <a:pt x="146234" y="2320321"/>
                </a:lnTo>
                <a:lnTo>
                  <a:pt x="1457090" y="2320321"/>
                </a:lnTo>
                <a:lnTo>
                  <a:pt x="1498181" y="2301878"/>
                </a:lnTo>
                <a:lnTo>
                  <a:pt x="1517537" y="2259256"/>
                </a:lnTo>
                <a:lnTo>
                  <a:pt x="1524870" y="2218975"/>
                </a:lnTo>
                <a:lnTo>
                  <a:pt x="1528388" y="2173567"/>
                </a:lnTo>
                <a:lnTo>
                  <a:pt x="1529177" y="2121062"/>
                </a:lnTo>
                <a:lnTo>
                  <a:pt x="1528896" y="2107162"/>
                </a:lnTo>
                <a:lnTo>
                  <a:pt x="1526630" y="2068934"/>
                </a:lnTo>
                <a:lnTo>
                  <a:pt x="1519381" y="2021781"/>
                </a:lnTo>
                <a:lnTo>
                  <a:pt x="1506369" y="1984796"/>
                </a:lnTo>
                <a:lnTo>
                  <a:pt x="1474636" y="1950864"/>
                </a:lnTo>
                <a:lnTo>
                  <a:pt x="551300" y="1945036"/>
                </a:lnTo>
                <a:lnTo>
                  <a:pt x="817429" y="1671948"/>
                </a:lnTo>
                <a:lnTo>
                  <a:pt x="837316" y="1652160"/>
                </a:lnTo>
                <a:lnTo>
                  <a:pt x="856806" y="1632613"/>
                </a:lnTo>
                <a:close/>
              </a:path>
            </a:pathLst>
          </a:custGeom>
          <a:solidFill>
            <a:srgbClr val="38761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743136" y="1978088"/>
            <a:ext cx="4721341" cy="12702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1440">
              <a:lnSpc>
                <a:spcPts val="4990"/>
              </a:lnSpc>
              <a:spcBef>
                <a:spcPts val="249"/>
              </a:spcBef>
            </a:pP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OCU</a:t>
            </a:r>
            <a:r>
              <a:rPr sz="7200" b="1" spc="-350" baseline="3413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7200" b="1" spc="-375" baseline="3413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endParaRPr sz="4800">
              <a:latin typeface="Calibri"/>
              <a:cs typeface="Calibri"/>
            </a:endParaRPr>
          </a:p>
          <a:p>
            <a:pPr marL="12700">
              <a:lnSpc>
                <a:spcPts val="5000"/>
              </a:lnSpc>
              <a:spcBef>
                <a:spcPts val="0"/>
              </a:spcBef>
            </a:pPr>
            <a:r>
              <a:rPr sz="7200" b="1" spc="0" baseline="3413" dirty="0">
                <a:solidFill>
                  <a:srgbClr val="FFFFFF"/>
                </a:solidFill>
                <a:latin typeface="Calibri"/>
                <a:cs typeface="Calibri"/>
              </a:rPr>
              <a:t>LINHAS DE GRADE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405066"/>
            <a:ext cx="127000" cy="388581"/>
          </a:xfrm>
          <a:custGeom>
            <a:avLst/>
            <a:gdLst/>
            <a:ahLst/>
            <a:cxnLst/>
            <a:rect l="l" t="t" r="r" b="b"/>
            <a:pathLst>
              <a:path w="127000" h="388581">
                <a:moveTo>
                  <a:pt x="0" y="388581"/>
                </a:moveTo>
                <a:lnTo>
                  <a:pt x="127000" y="388581"/>
                </a:lnTo>
                <a:lnTo>
                  <a:pt x="127000" y="0"/>
                </a:lnTo>
                <a:lnTo>
                  <a:pt x="0" y="0"/>
                </a:lnTo>
                <a:lnTo>
                  <a:pt x="0" y="388581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67326" y="520700"/>
            <a:ext cx="4123639" cy="2130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1667" y="2738619"/>
            <a:ext cx="4139285" cy="2130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8821" y="201422"/>
            <a:ext cx="87210" cy="167932"/>
          </a:xfrm>
          <a:custGeom>
            <a:avLst/>
            <a:gdLst/>
            <a:ahLst/>
            <a:cxnLst/>
            <a:rect l="l" t="t" r="r" b="b"/>
            <a:pathLst>
              <a:path w="87210" h="167932">
                <a:moveTo>
                  <a:pt x="28169" y="23667"/>
                </a:moveTo>
                <a:lnTo>
                  <a:pt x="25780" y="39458"/>
                </a:lnTo>
                <a:lnTo>
                  <a:pt x="25780" y="61480"/>
                </a:lnTo>
                <a:lnTo>
                  <a:pt x="0" y="61480"/>
                </a:lnTo>
                <a:lnTo>
                  <a:pt x="0" y="91325"/>
                </a:lnTo>
                <a:lnTo>
                  <a:pt x="25780" y="91325"/>
                </a:lnTo>
                <a:lnTo>
                  <a:pt x="25780" y="167932"/>
                </a:lnTo>
                <a:lnTo>
                  <a:pt x="56616" y="167932"/>
                </a:lnTo>
                <a:lnTo>
                  <a:pt x="56616" y="91325"/>
                </a:lnTo>
                <a:lnTo>
                  <a:pt x="86156" y="91325"/>
                </a:lnTo>
                <a:lnTo>
                  <a:pt x="86169" y="61480"/>
                </a:lnTo>
                <a:lnTo>
                  <a:pt x="56616" y="61480"/>
                </a:lnTo>
                <a:lnTo>
                  <a:pt x="56616" y="33769"/>
                </a:lnTo>
                <a:lnTo>
                  <a:pt x="59016" y="27889"/>
                </a:lnTo>
                <a:lnTo>
                  <a:pt x="87210" y="27876"/>
                </a:lnTo>
                <a:lnTo>
                  <a:pt x="87210" y="38"/>
                </a:lnTo>
                <a:lnTo>
                  <a:pt x="64173" y="0"/>
                </a:lnTo>
                <a:lnTo>
                  <a:pt x="59023" y="248"/>
                </a:lnTo>
                <a:lnTo>
                  <a:pt x="45411" y="3892"/>
                </a:lnTo>
                <a:lnTo>
                  <a:pt x="34919" y="11755"/>
                </a:lnTo>
                <a:lnTo>
                  <a:pt x="28169" y="23667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40954" y="1446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003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984" y="217906"/>
            <a:ext cx="165150" cy="134950"/>
          </a:xfrm>
          <a:custGeom>
            <a:avLst/>
            <a:gdLst/>
            <a:ahLst/>
            <a:cxnLst/>
            <a:rect l="l" t="t" r="r" b="b"/>
            <a:pathLst>
              <a:path w="165150" h="134950">
                <a:moveTo>
                  <a:pt x="8973" y="36785"/>
                </a:moveTo>
                <a:lnTo>
                  <a:pt x="15989" y="47692"/>
                </a:lnTo>
                <a:lnTo>
                  <a:pt x="19469" y="50876"/>
                </a:lnTo>
                <a:lnTo>
                  <a:pt x="15252" y="50368"/>
                </a:lnTo>
                <a:lnTo>
                  <a:pt x="11137" y="49047"/>
                </a:lnTo>
                <a:lnTo>
                  <a:pt x="7429" y="46990"/>
                </a:lnTo>
                <a:lnTo>
                  <a:pt x="6210" y="48133"/>
                </a:lnTo>
                <a:lnTo>
                  <a:pt x="8931" y="61527"/>
                </a:lnTo>
                <a:lnTo>
                  <a:pt x="16403" y="72584"/>
                </a:lnTo>
                <a:lnTo>
                  <a:pt x="27592" y="80036"/>
                </a:lnTo>
                <a:lnTo>
                  <a:pt x="30441" y="81064"/>
                </a:lnTo>
                <a:lnTo>
                  <a:pt x="26695" y="81673"/>
                </a:lnTo>
                <a:lnTo>
                  <a:pt x="22809" y="81622"/>
                </a:lnTo>
                <a:lnTo>
                  <a:pt x="18986" y="80899"/>
                </a:lnTo>
                <a:lnTo>
                  <a:pt x="18046" y="81953"/>
                </a:lnTo>
                <a:lnTo>
                  <a:pt x="24601" y="93754"/>
                </a:lnTo>
                <a:lnTo>
                  <a:pt x="34937" y="102000"/>
                </a:lnTo>
                <a:lnTo>
                  <a:pt x="47807" y="105764"/>
                </a:lnTo>
                <a:lnTo>
                  <a:pt x="47967" y="105778"/>
                </a:lnTo>
                <a:lnTo>
                  <a:pt x="36862" y="112381"/>
                </a:lnTo>
                <a:lnTo>
                  <a:pt x="24806" y="116669"/>
                </a:lnTo>
                <a:lnTo>
                  <a:pt x="12029" y="118564"/>
                </a:lnTo>
                <a:lnTo>
                  <a:pt x="5816" y="118656"/>
                </a:lnTo>
                <a:lnTo>
                  <a:pt x="3149" y="118503"/>
                </a:lnTo>
                <a:lnTo>
                  <a:pt x="546" y="118186"/>
                </a:lnTo>
                <a:lnTo>
                  <a:pt x="0" y="119697"/>
                </a:lnTo>
                <a:lnTo>
                  <a:pt x="11308" y="125929"/>
                </a:lnTo>
                <a:lnTo>
                  <a:pt x="23267" y="130566"/>
                </a:lnTo>
                <a:lnTo>
                  <a:pt x="35728" y="133567"/>
                </a:lnTo>
                <a:lnTo>
                  <a:pt x="48540" y="134887"/>
                </a:lnTo>
                <a:lnTo>
                  <a:pt x="52031" y="134950"/>
                </a:lnTo>
                <a:lnTo>
                  <a:pt x="68255" y="133717"/>
                </a:lnTo>
                <a:lnTo>
                  <a:pt x="83160" y="130181"/>
                </a:lnTo>
                <a:lnTo>
                  <a:pt x="96688" y="124588"/>
                </a:lnTo>
                <a:lnTo>
                  <a:pt x="108783" y="117181"/>
                </a:lnTo>
                <a:lnTo>
                  <a:pt x="119388" y="108205"/>
                </a:lnTo>
                <a:lnTo>
                  <a:pt x="128446" y="97906"/>
                </a:lnTo>
                <a:lnTo>
                  <a:pt x="135901" y="86528"/>
                </a:lnTo>
                <a:lnTo>
                  <a:pt x="141695" y="74316"/>
                </a:lnTo>
                <a:lnTo>
                  <a:pt x="145772" y="61514"/>
                </a:lnTo>
                <a:lnTo>
                  <a:pt x="148074" y="48367"/>
                </a:lnTo>
                <a:lnTo>
                  <a:pt x="148602" y="38379"/>
                </a:lnTo>
                <a:lnTo>
                  <a:pt x="148526" y="34429"/>
                </a:lnTo>
                <a:lnTo>
                  <a:pt x="155041" y="29667"/>
                </a:lnTo>
                <a:lnTo>
                  <a:pt x="160642" y="23825"/>
                </a:lnTo>
                <a:lnTo>
                  <a:pt x="165150" y="17068"/>
                </a:lnTo>
                <a:lnTo>
                  <a:pt x="165100" y="16078"/>
                </a:lnTo>
                <a:lnTo>
                  <a:pt x="164134" y="15849"/>
                </a:lnTo>
                <a:lnTo>
                  <a:pt x="159181" y="18046"/>
                </a:lnTo>
                <a:lnTo>
                  <a:pt x="153974" y="19634"/>
                </a:lnTo>
                <a:lnTo>
                  <a:pt x="148602" y="20561"/>
                </a:lnTo>
                <a:lnTo>
                  <a:pt x="154305" y="16281"/>
                </a:lnTo>
                <a:lnTo>
                  <a:pt x="158546" y="10350"/>
                </a:lnTo>
                <a:lnTo>
                  <a:pt x="160718" y="3543"/>
                </a:lnTo>
                <a:lnTo>
                  <a:pt x="159524" y="2578"/>
                </a:lnTo>
                <a:lnTo>
                  <a:pt x="153098" y="6388"/>
                </a:lnTo>
                <a:lnTo>
                  <a:pt x="146151" y="9067"/>
                </a:lnTo>
                <a:lnTo>
                  <a:pt x="138849" y="10553"/>
                </a:lnTo>
                <a:lnTo>
                  <a:pt x="128254" y="3089"/>
                </a:lnTo>
                <a:lnTo>
                  <a:pt x="115656" y="39"/>
                </a:lnTo>
                <a:lnTo>
                  <a:pt x="114007" y="0"/>
                </a:lnTo>
                <a:lnTo>
                  <a:pt x="100084" y="2937"/>
                </a:lnTo>
                <a:lnTo>
                  <a:pt x="88868" y="10905"/>
                </a:lnTo>
                <a:lnTo>
                  <a:pt x="81621" y="22641"/>
                </a:lnTo>
                <a:lnTo>
                  <a:pt x="79527" y="34480"/>
                </a:lnTo>
                <a:lnTo>
                  <a:pt x="79756" y="39052"/>
                </a:lnTo>
                <a:lnTo>
                  <a:pt x="80187" y="41262"/>
                </a:lnTo>
                <a:lnTo>
                  <a:pt x="67179" y="39543"/>
                </a:lnTo>
                <a:lnTo>
                  <a:pt x="54628" y="36071"/>
                </a:lnTo>
                <a:lnTo>
                  <a:pt x="42706" y="30933"/>
                </a:lnTo>
                <a:lnTo>
                  <a:pt x="31585" y="24217"/>
                </a:lnTo>
                <a:lnTo>
                  <a:pt x="21438" y="16007"/>
                </a:lnTo>
                <a:lnTo>
                  <a:pt x="12496" y="6464"/>
                </a:lnTo>
                <a:lnTo>
                  <a:pt x="11150" y="6578"/>
                </a:lnTo>
                <a:lnTo>
                  <a:pt x="8102" y="11811"/>
                </a:lnTo>
                <a:lnTo>
                  <a:pt x="6489" y="17805"/>
                </a:lnTo>
                <a:lnTo>
                  <a:pt x="6489" y="23901"/>
                </a:lnTo>
                <a:lnTo>
                  <a:pt x="8973" y="36785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955" y="1446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241" y="201206"/>
            <a:ext cx="109550" cy="168351"/>
          </a:xfrm>
          <a:custGeom>
            <a:avLst/>
            <a:gdLst/>
            <a:ahLst/>
            <a:cxnLst/>
            <a:rect l="l" t="t" r="r" b="b"/>
            <a:pathLst>
              <a:path w="109550" h="168351">
                <a:moveTo>
                  <a:pt x="2327" y="147570"/>
                </a:moveTo>
                <a:lnTo>
                  <a:pt x="9359" y="156897"/>
                </a:lnTo>
                <a:lnTo>
                  <a:pt x="21172" y="163986"/>
                </a:lnTo>
                <a:lnTo>
                  <a:pt x="20860" y="140661"/>
                </a:lnTo>
                <a:lnTo>
                  <a:pt x="19291" y="132346"/>
                </a:lnTo>
                <a:lnTo>
                  <a:pt x="25259" y="117386"/>
                </a:lnTo>
                <a:lnTo>
                  <a:pt x="35693" y="110674"/>
                </a:lnTo>
                <a:lnTo>
                  <a:pt x="38125" y="109740"/>
                </a:lnTo>
                <a:lnTo>
                  <a:pt x="47332" y="106654"/>
                </a:lnTo>
                <a:lnTo>
                  <a:pt x="59156" y="106222"/>
                </a:lnTo>
                <a:lnTo>
                  <a:pt x="63322" y="106222"/>
                </a:lnTo>
                <a:lnTo>
                  <a:pt x="66166" y="106438"/>
                </a:lnTo>
                <a:lnTo>
                  <a:pt x="79916" y="116860"/>
                </a:lnTo>
                <a:lnTo>
                  <a:pt x="87713" y="125811"/>
                </a:lnTo>
                <a:lnTo>
                  <a:pt x="90068" y="135432"/>
                </a:lnTo>
                <a:lnTo>
                  <a:pt x="86732" y="147120"/>
                </a:lnTo>
                <a:lnTo>
                  <a:pt x="76891" y="155430"/>
                </a:lnTo>
                <a:lnTo>
                  <a:pt x="60797" y="159087"/>
                </a:lnTo>
                <a:lnTo>
                  <a:pt x="65606" y="166471"/>
                </a:lnTo>
                <a:lnTo>
                  <a:pt x="80630" y="161314"/>
                </a:lnTo>
                <a:lnTo>
                  <a:pt x="92100" y="153602"/>
                </a:lnTo>
                <a:lnTo>
                  <a:pt x="99938" y="144055"/>
                </a:lnTo>
                <a:lnTo>
                  <a:pt x="104069" y="133396"/>
                </a:lnTo>
                <a:lnTo>
                  <a:pt x="104736" y="126860"/>
                </a:lnTo>
                <a:lnTo>
                  <a:pt x="101785" y="113269"/>
                </a:lnTo>
                <a:lnTo>
                  <a:pt x="94336" y="103248"/>
                </a:lnTo>
                <a:lnTo>
                  <a:pt x="86334" y="96113"/>
                </a:lnTo>
                <a:lnTo>
                  <a:pt x="78435" y="89979"/>
                </a:lnTo>
                <a:lnTo>
                  <a:pt x="76034" y="87985"/>
                </a:lnTo>
                <a:lnTo>
                  <a:pt x="72745" y="85356"/>
                </a:lnTo>
                <a:lnTo>
                  <a:pt x="72745" y="75691"/>
                </a:lnTo>
                <a:lnTo>
                  <a:pt x="76034" y="72618"/>
                </a:lnTo>
                <a:lnTo>
                  <a:pt x="78892" y="69773"/>
                </a:lnTo>
                <a:lnTo>
                  <a:pt x="88171" y="61631"/>
                </a:lnTo>
                <a:lnTo>
                  <a:pt x="95063" y="51054"/>
                </a:lnTo>
                <a:lnTo>
                  <a:pt x="97269" y="38595"/>
                </a:lnTo>
                <a:lnTo>
                  <a:pt x="93606" y="22828"/>
                </a:lnTo>
                <a:lnTo>
                  <a:pt x="86108" y="12814"/>
                </a:lnTo>
                <a:lnTo>
                  <a:pt x="81737" y="8940"/>
                </a:lnTo>
                <a:lnTo>
                  <a:pt x="95313" y="8940"/>
                </a:lnTo>
                <a:lnTo>
                  <a:pt x="109550" y="0"/>
                </a:lnTo>
                <a:lnTo>
                  <a:pt x="66382" y="0"/>
                </a:lnTo>
                <a:lnTo>
                  <a:pt x="54905" y="834"/>
                </a:lnTo>
                <a:lnTo>
                  <a:pt x="42212" y="3812"/>
                </a:lnTo>
                <a:lnTo>
                  <a:pt x="29772" y="9642"/>
                </a:lnTo>
                <a:lnTo>
                  <a:pt x="24968" y="13119"/>
                </a:lnTo>
                <a:lnTo>
                  <a:pt x="16144" y="23777"/>
                </a:lnTo>
                <a:lnTo>
                  <a:pt x="11632" y="35748"/>
                </a:lnTo>
                <a:lnTo>
                  <a:pt x="10960" y="42532"/>
                </a:lnTo>
                <a:lnTo>
                  <a:pt x="13442" y="55306"/>
                </a:lnTo>
                <a:lnTo>
                  <a:pt x="20689" y="66455"/>
                </a:lnTo>
                <a:lnTo>
                  <a:pt x="32403" y="74260"/>
                </a:lnTo>
                <a:lnTo>
                  <a:pt x="30238" y="31788"/>
                </a:lnTo>
                <a:lnTo>
                  <a:pt x="30238" y="26060"/>
                </a:lnTo>
                <a:lnTo>
                  <a:pt x="31318" y="20154"/>
                </a:lnTo>
                <a:lnTo>
                  <a:pt x="35051" y="15532"/>
                </a:lnTo>
                <a:lnTo>
                  <a:pt x="38569" y="11137"/>
                </a:lnTo>
                <a:lnTo>
                  <a:pt x="44691" y="8293"/>
                </a:lnTo>
                <a:lnTo>
                  <a:pt x="50406" y="8293"/>
                </a:lnTo>
                <a:lnTo>
                  <a:pt x="62778" y="12679"/>
                </a:lnTo>
                <a:lnTo>
                  <a:pt x="71542" y="23505"/>
                </a:lnTo>
                <a:lnTo>
                  <a:pt x="76626" y="37269"/>
                </a:lnTo>
                <a:lnTo>
                  <a:pt x="78003" y="48691"/>
                </a:lnTo>
                <a:lnTo>
                  <a:pt x="78003" y="52641"/>
                </a:lnTo>
                <a:lnTo>
                  <a:pt x="77571" y="59651"/>
                </a:lnTo>
                <a:lnTo>
                  <a:pt x="72529" y="64719"/>
                </a:lnTo>
                <a:lnTo>
                  <a:pt x="68999" y="68237"/>
                </a:lnTo>
                <a:lnTo>
                  <a:pt x="63106" y="70865"/>
                </a:lnTo>
                <a:lnTo>
                  <a:pt x="57632" y="70865"/>
                </a:lnTo>
                <a:lnTo>
                  <a:pt x="44741" y="66329"/>
                </a:lnTo>
                <a:lnTo>
                  <a:pt x="47332" y="77012"/>
                </a:lnTo>
                <a:lnTo>
                  <a:pt x="51917" y="76796"/>
                </a:lnTo>
                <a:lnTo>
                  <a:pt x="54330" y="76580"/>
                </a:lnTo>
                <a:lnTo>
                  <a:pt x="53251" y="79209"/>
                </a:lnTo>
                <a:lnTo>
                  <a:pt x="52146" y="81406"/>
                </a:lnTo>
                <a:lnTo>
                  <a:pt x="52146" y="91935"/>
                </a:lnTo>
                <a:lnTo>
                  <a:pt x="55638" y="96113"/>
                </a:lnTo>
                <a:lnTo>
                  <a:pt x="58724" y="100063"/>
                </a:lnTo>
                <a:lnTo>
                  <a:pt x="48107" y="100943"/>
                </a:lnTo>
                <a:lnTo>
                  <a:pt x="35089" y="103093"/>
                </a:lnTo>
                <a:lnTo>
                  <a:pt x="21731" y="107566"/>
                </a:lnTo>
                <a:lnTo>
                  <a:pt x="16865" y="110172"/>
                </a:lnTo>
                <a:lnTo>
                  <a:pt x="5319" y="120685"/>
                </a:lnTo>
                <a:lnTo>
                  <a:pt x="499" y="131943"/>
                </a:lnTo>
                <a:lnTo>
                  <a:pt x="0" y="136956"/>
                </a:lnTo>
                <a:lnTo>
                  <a:pt x="2327" y="147570"/>
                </a:lnTo>
                <a:close/>
              </a:path>
              <a:path w="109550" h="168351">
                <a:moveTo>
                  <a:pt x="36028" y="55286"/>
                </a:moveTo>
                <a:lnTo>
                  <a:pt x="31295" y="41584"/>
                </a:lnTo>
                <a:lnTo>
                  <a:pt x="30238" y="31788"/>
                </a:lnTo>
                <a:lnTo>
                  <a:pt x="32403" y="74260"/>
                </a:lnTo>
                <a:lnTo>
                  <a:pt x="47332" y="77012"/>
                </a:lnTo>
                <a:lnTo>
                  <a:pt x="44741" y="66329"/>
                </a:lnTo>
                <a:lnTo>
                  <a:pt x="36028" y="55286"/>
                </a:lnTo>
                <a:close/>
              </a:path>
              <a:path w="109550" h="168351">
                <a:moveTo>
                  <a:pt x="20860" y="140661"/>
                </a:moveTo>
                <a:lnTo>
                  <a:pt x="21172" y="163986"/>
                </a:lnTo>
                <a:lnTo>
                  <a:pt x="37842" y="167888"/>
                </a:lnTo>
                <a:lnTo>
                  <a:pt x="47104" y="168351"/>
                </a:lnTo>
                <a:lnTo>
                  <a:pt x="65606" y="166471"/>
                </a:lnTo>
                <a:lnTo>
                  <a:pt x="60797" y="159087"/>
                </a:lnTo>
                <a:lnTo>
                  <a:pt x="57848" y="159156"/>
                </a:lnTo>
                <a:lnTo>
                  <a:pt x="40790" y="156831"/>
                </a:lnTo>
                <a:lnTo>
                  <a:pt x="28192" y="150395"/>
                </a:lnTo>
                <a:lnTo>
                  <a:pt x="20860" y="140661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7143" y="249783"/>
            <a:ext cx="54775" cy="55016"/>
          </a:xfrm>
          <a:custGeom>
            <a:avLst/>
            <a:gdLst/>
            <a:ahLst/>
            <a:cxnLst/>
            <a:rect l="l" t="t" r="r" b="b"/>
            <a:pathLst>
              <a:path w="54775" h="55016">
                <a:moveTo>
                  <a:pt x="32753" y="21958"/>
                </a:moveTo>
                <a:lnTo>
                  <a:pt x="32753" y="0"/>
                </a:lnTo>
                <a:lnTo>
                  <a:pt x="21907" y="0"/>
                </a:lnTo>
                <a:lnTo>
                  <a:pt x="21907" y="21958"/>
                </a:lnTo>
                <a:lnTo>
                  <a:pt x="0" y="21958"/>
                </a:lnTo>
                <a:lnTo>
                  <a:pt x="0" y="32918"/>
                </a:lnTo>
                <a:lnTo>
                  <a:pt x="21907" y="32918"/>
                </a:lnTo>
                <a:lnTo>
                  <a:pt x="21907" y="55016"/>
                </a:lnTo>
                <a:lnTo>
                  <a:pt x="32753" y="55016"/>
                </a:lnTo>
                <a:lnTo>
                  <a:pt x="32753" y="32918"/>
                </a:lnTo>
                <a:lnTo>
                  <a:pt x="54775" y="32918"/>
                </a:lnTo>
                <a:lnTo>
                  <a:pt x="54775" y="21958"/>
                </a:lnTo>
                <a:lnTo>
                  <a:pt x="32753" y="21958"/>
                </a:lnTo>
                <a:close/>
              </a:path>
            </a:pathLst>
          </a:custGeom>
          <a:solidFill>
            <a:srgbClr val="ED303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538" y="144627"/>
            <a:ext cx="282956" cy="281508"/>
          </a:xfrm>
          <a:custGeom>
            <a:avLst/>
            <a:gdLst/>
            <a:ahLst/>
            <a:cxnLst/>
            <a:rect l="l" t="t" r="r" b="b"/>
            <a:pathLst>
              <a:path w="282955" h="281508">
                <a:moveTo>
                  <a:pt x="282955" y="140754"/>
                </a:moveTo>
                <a:lnTo>
                  <a:pt x="282198" y="155403"/>
                </a:lnTo>
                <a:lnTo>
                  <a:pt x="279977" y="169620"/>
                </a:lnTo>
                <a:lnTo>
                  <a:pt x="276367" y="183331"/>
                </a:lnTo>
                <a:lnTo>
                  <a:pt x="271443" y="196459"/>
                </a:lnTo>
                <a:lnTo>
                  <a:pt x="265280" y="208931"/>
                </a:lnTo>
                <a:lnTo>
                  <a:pt x="257953" y="220672"/>
                </a:lnTo>
                <a:lnTo>
                  <a:pt x="249537" y="231608"/>
                </a:lnTo>
                <a:lnTo>
                  <a:pt x="240108" y="241663"/>
                </a:lnTo>
                <a:lnTo>
                  <a:pt x="229741" y="250762"/>
                </a:lnTo>
                <a:lnTo>
                  <a:pt x="218510" y="258832"/>
                </a:lnTo>
                <a:lnTo>
                  <a:pt x="206491" y="265798"/>
                </a:lnTo>
                <a:lnTo>
                  <a:pt x="193758" y="271584"/>
                </a:lnTo>
                <a:lnTo>
                  <a:pt x="180388" y="276117"/>
                </a:lnTo>
                <a:lnTo>
                  <a:pt x="166454" y="279321"/>
                </a:lnTo>
                <a:lnTo>
                  <a:pt x="152033" y="281122"/>
                </a:lnTo>
                <a:lnTo>
                  <a:pt x="141477" y="281508"/>
                </a:lnTo>
                <a:lnTo>
                  <a:pt x="126754" y="280755"/>
                </a:lnTo>
                <a:lnTo>
                  <a:pt x="112464" y="278545"/>
                </a:lnTo>
                <a:lnTo>
                  <a:pt x="98684" y="274953"/>
                </a:lnTo>
                <a:lnTo>
                  <a:pt x="85488" y="270055"/>
                </a:lnTo>
                <a:lnTo>
                  <a:pt x="72952" y="263923"/>
                </a:lnTo>
                <a:lnTo>
                  <a:pt x="61150" y="256635"/>
                </a:lnTo>
                <a:lnTo>
                  <a:pt x="50159" y="248262"/>
                </a:lnTo>
                <a:lnTo>
                  <a:pt x="40052" y="238882"/>
                </a:lnTo>
                <a:lnTo>
                  <a:pt x="30905" y="228568"/>
                </a:lnTo>
                <a:lnTo>
                  <a:pt x="22793" y="217394"/>
                </a:lnTo>
                <a:lnTo>
                  <a:pt x="15791" y="205437"/>
                </a:lnTo>
                <a:lnTo>
                  <a:pt x="9975" y="192769"/>
                </a:lnTo>
                <a:lnTo>
                  <a:pt x="5418" y="179467"/>
                </a:lnTo>
                <a:lnTo>
                  <a:pt x="2198" y="165604"/>
                </a:lnTo>
                <a:lnTo>
                  <a:pt x="387" y="151256"/>
                </a:lnTo>
                <a:lnTo>
                  <a:pt x="0" y="140754"/>
                </a:lnTo>
                <a:lnTo>
                  <a:pt x="757" y="126104"/>
                </a:lnTo>
                <a:lnTo>
                  <a:pt x="2978" y="111887"/>
                </a:lnTo>
                <a:lnTo>
                  <a:pt x="6588" y="98177"/>
                </a:lnTo>
                <a:lnTo>
                  <a:pt x="11512" y="85048"/>
                </a:lnTo>
                <a:lnTo>
                  <a:pt x="17675" y="72576"/>
                </a:lnTo>
                <a:lnTo>
                  <a:pt x="25002" y="60835"/>
                </a:lnTo>
                <a:lnTo>
                  <a:pt x="33418" y="49900"/>
                </a:lnTo>
                <a:lnTo>
                  <a:pt x="42847" y="39845"/>
                </a:lnTo>
                <a:lnTo>
                  <a:pt x="53214" y="30745"/>
                </a:lnTo>
                <a:lnTo>
                  <a:pt x="64445" y="22675"/>
                </a:lnTo>
                <a:lnTo>
                  <a:pt x="76464" y="15709"/>
                </a:lnTo>
                <a:lnTo>
                  <a:pt x="89197" y="9923"/>
                </a:lnTo>
                <a:lnTo>
                  <a:pt x="102567" y="5390"/>
                </a:lnTo>
                <a:lnTo>
                  <a:pt x="116501" y="2186"/>
                </a:lnTo>
                <a:lnTo>
                  <a:pt x="130922" y="385"/>
                </a:lnTo>
                <a:lnTo>
                  <a:pt x="141477" y="0"/>
                </a:lnTo>
                <a:lnTo>
                  <a:pt x="156201" y="753"/>
                </a:lnTo>
                <a:lnTo>
                  <a:pt x="170491" y="2962"/>
                </a:lnTo>
                <a:lnTo>
                  <a:pt x="184271" y="6554"/>
                </a:lnTo>
                <a:lnTo>
                  <a:pt x="197467" y="11453"/>
                </a:lnTo>
                <a:lnTo>
                  <a:pt x="210003" y="17584"/>
                </a:lnTo>
                <a:lnTo>
                  <a:pt x="221805" y="24873"/>
                </a:lnTo>
                <a:lnTo>
                  <a:pt x="232796" y="33245"/>
                </a:lnTo>
                <a:lnTo>
                  <a:pt x="242903" y="42625"/>
                </a:lnTo>
                <a:lnTo>
                  <a:pt x="252050" y="52940"/>
                </a:lnTo>
                <a:lnTo>
                  <a:pt x="260162" y="64113"/>
                </a:lnTo>
                <a:lnTo>
                  <a:pt x="267164" y="76071"/>
                </a:lnTo>
                <a:lnTo>
                  <a:pt x="272980" y="88738"/>
                </a:lnTo>
                <a:lnTo>
                  <a:pt x="277537" y="102040"/>
                </a:lnTo>
                <a:lnTo>
                  <a:pt x="280757" y="115903"/>
                </a:lnTo>
                <a:lnTo>
                  <a:pt x="282568" y="130252"/>
                </a:lnTo>
                <a:lnTo>
                  <a:pt x="282955" y="140754"/>
                </a:lnTo>
                <a:close/>
              </a:path>
            </a:pathLst>
          </a:custGeom>
          <a:ln w="25400">
            <a:solidFill>
              <a:srgbClr val="ED30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699000"/>
            <a:ext cx="427570" cy="294208"/>
          </a:xfrm>
          <a:custGeom>
            <a:avLst/>
            <a:gdLst/>
            <a:ahLst/>
            <a:cxnLst/>
            <a:rect l="l" t="t" r="r" b="b"/>
            <a:pathLst>
              <a:path w="427570" h="294208">
                <a:moveTo>
                  <a:pt x="427570" y="294208"/>
                </a:moveTo>
                <a:lnTo>
                  <a:pt x="427570" y="0"/>
                </a:lnTo>
                <a:lnTo>
                  <a:pt x="0" y="0"/>
                </a:lnTo>
                <a:lnTo>
                  <a:pt x="0" y="294208"/>
                </a:lnTo>
                <a:lnTo>
                  <a:pt x="427570" y="294208"/>
                </a:lnTo>
                <a:close/>
              </a:path>
            </a:pathLst>
          </a:custGeom>
          <a:solidFill>
            <a:srgbClr val="6AA74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80770" y="196850"/>
            <a:ext cx="7161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500" spc="0" baseline="2730" dirty="0">
                <a:solidFill>
                  <a:srgbClr val="6E6E6D"/>
                </a:solidFill>
                <a:latin typeface="Calibri"/>
                <a:cs typeface="Calibri"/>
              </a:rPr>
              <a:t>Compartilhe: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750" y="522998"/>
            <a:ext cx="281283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2. OU</a:t>
            </a:r>
            <a:r>
              <a:rPr sz="2700" b="1" spc="-129" baseline="3034" dirty="0">
                <a:solidFill>
                  <a:srgbClr val="6E6E6D"/>
                </a:solidFill>
                <a:latin typeface="Calibri"/>
                <a:cs typeface="Calibri"/>
              </a:rPr>
              <a:t>L</a:t>
            </a:r>
            <a:r>
              <a:rPr sz="2700" b="1" spc="-139" baseline="3034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2700" b="1" spc="0" baseline="3034" dirty="0">
                <a:solidFill>
                  <a:srgbClr val="6E6E6D"/>
                </a:solidFill>
                <a:latin typeface="Calibri"/>
                <a:cs typeface="Calibri"/>
              </a:rPr>
              <a:t>AR LINHAS DE GRADE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" y="1059484"/>
            <a:ext cx="3610975" cy="835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Ocul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linhas de g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ade se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az necessário 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vi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uma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polui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visual em uma planilha no E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cel. Ao ﬁnali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elabo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uma planilha,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omenda-se ocul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as linhas de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ades das células que não 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 utili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pa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ambém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os dados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tidos</a:t>
            </a:r>
            <a:r>
              <a:rPr sz="1650" spc="-21" baseline="2482" dirty="0">
                <a:solidFill>
                  <a:srgbClr val="6E6E6D"/>
                </a:solidFill>
                <a:latin typeface="Calibri"/>
                <a:cs typeface="Calibri"/>
              </a:rPr>
              <a:t> 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na planilha.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750" y="2065324"/>
            <a:ext cx="3649427" cy="332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0"/>
              </a:lnSpc>
              <a:spcBef>
                <a:spcPts val="61"/>
              </a:spcBef>
            </a:pP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P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e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p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ocedime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nt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após ﬁnali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z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ar a edi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de uma planilha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seguir os passos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9750" y="2568244"/>
            <a:ext cx="3479973" cy="668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954">
              <a:lnSpc>
                <a:spcPts val="1220"/>
              </a:lnSpc>
              <a:spcBef>
                <a:spcPts val="61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a-    Acesse a aba “Exibi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ão”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  <a:spcBef>
                <a:spcPts val="5"/>
              </a:spcBef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b-    Na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ai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 de 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er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ame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as “Mo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</a:t>
            </a:r>
            <a:r>
              <a:rPr sz="1650" spc="50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-104" baseline="2482" dirty="0">
                <a:solidFill>
                  <a:srgbClr val="6E6E6D"/>
                </a:solidFill>
                <a:latin typeface="Calibri"/>
                <a:cs typeface="Calibri"/>
              </a:rPr>
              <a:t>”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desma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que a op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ç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“Linhas de G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ade” 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c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-4" baseline="2482" dirty="0">
                <a:solidFill>
                  <a:srgbClr val="6E6E6D"/>
                </a:solidFill>
                <a:latin typeface="Calibri"/>
                <a:cs typeface="Calibri"/>
              </a:rPr>
              <a:t>n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f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orme ima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g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em abai</a:t>
            </a:r>
            <a:r>
              <a:rPr sz="1650" spc="-29" baseline="2482" dirty="0">
                <a:solidFill>
                  <a:srgbClr val="6E6E6D"/>
                </a:solidFill>
                <a:latin typeface="Calibri"/>
                <a:cs typeface="Calibri"/>
              </a:rPr>
              <a:t>x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o. De</a:t>
            </a:r>
            <a:r>
              <a:rPr sz="1650" spc="-9" baseline="2482" dirty="0">
                <a:solidFill>
                  <a:srgbClr val="6E6E6D"/>
                </a:solidFill>
                <a:latin typeface="Calibri"/>
                <a:cs typeface="Calibri"/>
              </a:rPr>
              <a:t>st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e mod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o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, as</a:t>
            </a:r>
            <a:endParaRPr sz="1100">
              <a:latin typeface="Calibri"/>
              <a:cs typeface="Calibri"/>
            </a:endParaRPr>
          </a:p>
          <a:p>
            <a:pPr marL="12700" marR="20954">
              <a:lnSpc>
                <a:spcPts val="1320"/>
              </a:lnSpc>
            </a:pP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linhas de g</a:t>
            </a:r>
            <a:r>
              <a:rPr sz="1650" spc="-19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ade se</a:t>
            </a:r>
            <a:r>
              <a:rPr sz="1650" spc="-25" baseline="2482" dirty="0">
                <a:solidFill>
                  <a:srgbClr val="6E6E6D"/>
                </a:solidFill>
                <a:latin typeface="Calibri"/>
                <a:cs typeface="Calibri"/>
              </a:rPr>
              <a:t>r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ão ocul</a:t>
            </a:r>
            <a:r>
              <a:rPr sz="1650" spc="-14" baseline="2482" dirty="0">
                <a:solidFill>
                  <a:srgbClr val="6E6E6D"/>
                </a:solidFill>
                <a:latin typeface="Calibri"/>
                <a:cs typeface="Calibri"/>
              </a:rPr>
              <a:t>t</a:t>
            </a:r>
            <a:r>
              <a:rPr sz="1650" spc="0" baseline="2482" dirty="0">
                <a:solidFill>
                  <a:srgbClr val="6E6E6D"/>
                </a:solidFill>
                <a:latin typeface="Calibri"/>
                <a:cs typeface="Calibri"/>
              </a:rPr>
              <a:t>adas da planilha.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7991" y="4778519"/>
            <a:ext cx="12550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5464</Words>
  <Application>Microsoft Office PowerPoint</Application>
  <PresentationFormat>Personalizar</PresentationFormat>
  <Paragraphs>715</Paragraphs>
  <Slides>76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76</vt:i4>
      </vt:variant>
    </vt:vector>
  </HeadingPairs>
  <TitlesOfParts>
    <vt:vector size="79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Marcio Rosa</cp:lastModifiedBy>
  <cp:revision>1</cp:revision>
  <dcterms:modified xsi:type="dcterms:W3CDTF">2017-04-27T01:43:43Z</dcterms:modified>
</cp:coreProperties>
</file>